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68" r:id="rId5"/>
    <p:sldId id="272" r:id="rId6"/>
    <p:sldId id="270" r:id="rId7"/>
    <p:sldId id="271" r:id="rId8"/>
    <p:sldId id="257" r:id="rId9"/>
    <p:sldId id="259" r:id="rId10"/>
    <p:sldId id="260" r:id="rId11"/>
    <p:sldId id="261" r:id="rId12"/>
    <p:sldId id="265" r:id="rId13"/>
    <p:sldId id="266" r:id="rId14"/>
    <p:sldId id="267" r:id="rId15"/>
    <p:sldId id="582" r:id="rId16"/>
    <p:sldId id="273" r:id="rId17"/>
    <p:sldId id="274" r:id="rId18"/>
    <p:sldId id="275" r:id="rId19"/>
    <p:sldId id="276" r:id="rId20"/>
    <p:sldId id="277" r:id="rId21"/>
    <p:sldId id="279" r:id="rId22"/>
    <p:sldId id="577" r:id="rId23"/>
    <p:sldId id="571" r:id="rId24"/>
    <p:sldId id="283" r:id="rId25"/>
    <p:sldId id="580" r:id="rId26"/>
    <p:sldId id="289" r:id="rId27"/>
    <p:sldId id="290" r:id="rId28"/>
    <p:sldId id="364" r:id="rId29"/>
    <p:sldId id="579" r:id="rId30"/>
    <p:sldId id="5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27T04:32:19.350"/>
    </inkml:context>
    <inkml:brush xml:id="br0">
      <inkml:brushProperty name="width" value="0.06048" units="cm"/>
      <inkml:brushProperty name="height" value="0.12095" units="cm"/>
      <inkml:brushProperty name="color" value="#222222"/>
      <inkml:brushProperty name="tip" value="rectangle"/>
      <inkml:brushProperty name="rasterOp" value="maskPen"/>
      <inkml:brushProperty name="ignorePressure" value="1"/>
    </inkml:brush>
  </inkml:definitions>
  <inkml:trace contextRef="#ctx0" brushRef="#br0">16632 14812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27T04:33:38.983"/>
    </inkml:context>
    <inkml:brush xml:id="br0">
      <inkml:brushProperty name="width" value="0.06048" units="cm"/>
      <inkml:brushProperty name="height" value="0.12095" units="cm"/>
      <inkml:brushProperty name="color" value="#222222"/>
      <inkml:brushProperty name="tip" value="rectangle"/>
      <inkml:brushProperty name="rasterOp" value="maskPen"/>
      <inkml:brushProperty name="ignorePressure" value="1"/>
    </inkml:brush>
  </inkml:definitions>
  <inkml:trace contextRef="#ctx0" brushRef="#br0">17081 14427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5F03-E058-411C-B820-AECB15CBE1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0FA06D4-5E6A-4A08-9715-BC4DCB362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BB0D09B-0BD4-4A9A-91CE-106EC0BD7F27}"/>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5" name="Footer Placeholder 4">
            <a:extLst>
              <a:ext uri="{FF2B5EF4-FFF2-40B4-BE49-F238E27FC236}">
                <a16:creationId xmlns:a16="http://schemas.microsoft.com/office/drawing/2014/main" id="{FA5671A3-2DF9-44C1-9727-3327ED5634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4CA5F7-DBB9-476D-82E5-C77EF1BAAAEB}"/>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391594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7A9E-EA0E-43AC-9F1F-C590E52F25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478963F-FF0F-4E2C-89C9-BF9081F8B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7B9720-7E33-47F3-9A89-FB1F55CE9471}"/>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5" name="Footer Placeholder 4">
            <a:extLst>
              <a:ext uri="{FF2B5EF4-FFF2-40B4-BE49-F238E27FC236}">
                <a16:creationId xmlns:a16="http://schemas.microsoft.com/office/drawing/2014/main" id="{E671BA05-3CD7-4C03-B44E-FB84C95493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0B8D06-EBE3-462C-9DE0-92D325D94FC0}"/>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147489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9C6073-23AA-4993-BD63-245C800ADD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D7A5EA-1781-40BB-BC4E-BC0CACA45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EBB6D6-CD24-4993-A689-C1706B873184}"/>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5" name="Footer Placeholder 4">
            <a:extLst>
              <a:ext uri="{FF2B5EF4-FFF2-40B4-BE49-F238E27FC236}">
                <a16:creationId xmlns:a16="http://schemas.microsoft.com/office/drawing/2014/main" id="{F6782865-25EC-482A-BDBB-7BC3F1C0F8A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D092E8-0C73-4600-B835-387F2FCB9289}"/>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30703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576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0193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6332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1692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96024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75407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7833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4595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6EE2-C9F4-425A-8646-110CA4DE85C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97C54B5-6009-4D10-8C13-A27D8748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D024FF-9279-4197-8074-AE0A2A0A1D74}"/>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5" name="Footer Placeholder 4">
            <a:extLst>
              <a:ext uri="{FF2B5EF4-FFF2-40B4-BE49-F238E27FC236}">
                <a16:creationId xmlns:a16="http://schemas.microsoft.com/office/drawing/2014/main" id="{29535620-4C23-4FF5-9098-973355AEEE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5E414E-6F6A-4D39-B9C6-F6373DAC791F}"/>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804880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84575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8583-F6A7-4EBB-A92E-A4D8C7C02A92}" type="datetimeFigureOut">
              <a:rPr lang="en-AU" smtClean="0">
                <a:solidFill>
                  <a:srgbClr val="53565A">
                    <a:tint val="75000"/>
                  </a:srgbClr>
                </a:solidFill>
              </a:rPr>
              <a:pPr/>
              <a:t>13/02/2020</a:t>
            </a:fld>
            <a:endParaRPr lang="en-AU">
              <a:solidFill>
                <a:srgbClr val="53565A">
                  <a:tint val="75000"/>
                </a:srgbClr>
              </a:solidFill>
            </a:endParaRPr>
          </a:p>
        </p:txBody>
      </p:sp>
      <p:sp>
        <p:nvSpPr>
          <p:cNvPr id="6" name="Footer Placeholder 5"/>
          <p:cNvSpPr>
            <a:spLocks noGrp="1"/>
          </p:cNvSpPr>
          <p:nvPr>
            <p:ph type="ftr" sz="quarter" idx="11"/>
          </p:nvPr>
        </p:nvSpPr>
        <p:spPr/>
        <p:txBody>
          <a:bodyPr/>
          <a:lstStyle/>
          <a:p>
            <a:endParaRPr lang="en-AU">
              <a:solidFill>
                <a:srgbClr val="53565A">
                  <a:tint val="75000"/>
                </a:srgbClr>
              </a:solidFill>
            </a:endParaRPr>
          </a:p>
        </p:txBody>
      </p:sp>
      <p:sp>
        <p:nvSpPr>
          <p:cNvPr id="7" name="Slide Number Placeholder 6"/>
          <p:cNvSpPr>
            <a:spLocks noGrp="1"/>
          </p:cNvSpPr>
          <p:nvPr>
            <p:ph type="sldNum" sz="quarter" idx="12"/>
          </p:nvPr>
        </p:nvSpPr>
        <p:spPr/>
        <p:txBody>
          <a:bodyPr/>
          <a:lstStyle/>
          <a:p>
            <a:fld id="{FCD1F7F2-17A5-4864-80A7-96B38DB4F959}" type="slidenum">
              <a:rPr lang="en-AU" smtClean="0">
                <a:solidFill>
                  <a:srgbClr val="53565A">
                    <a:tint val="75000"/>
                  </a:srgbClr>
                </a:solidFill>
              </a:rPr>
              <a:pPr/>
              <a:t>‹#›</a:t>
            </a:fld>
            <a:endParaRPr lang="en-AU">
              <a:solidFill>
                <a:srgbClr val="53565A">
                  <a:tint val="75000"/>
                </a:srgbClr>
              </a:solidFill>
            </a:endParaRPr>
          </a:p>
        </p:txBody>
      </p:sp>
    </p:spTree>
    <p:extLst>
      <p:ext uri="{BB962C8B-B14F-4D97-AF65-F5344CB8AC3E}">
        <p14:creationId xmlns:p14="http://schemas.microsoft.com/office/powerpoint/2010/main" val="1095989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8583-F6A7-4EBB-A92E-A4D8C7C02A92}" type="datetimeFigureOut">
              <a:rPr lang="en-AU" smtClean="0">
                <a:solidFill>
                  <a:srgbClr val="53565A">
                    <a:tint val="75000"/>
                  </a:srgbClr>
                </a:solidFill>
              </a:rPr>
              <a:pPr/>
              <a:t>13/02/2020</a:t>
            </a:fld>
            <a:endParaRPr lang="en-AU">
              <a:solidFill>
                <a:srgbClr val="53565A">
                  <a:tint val="75000"/>
                </a:srgbClr>
              </a:solidFill>
            </a:endParaRPr>
          </a:p>
        </p:txBody>
      </p:sp>
      <p:sp>
        <p:nvSpPr>
          <p:cNvPr id="6" name="Footer Placeholder 5"/>
          <p:cNvSpPr>
            <a:spLocks noGrp="1"/>
          </p:cNvSpPr>
          <p:nvPr>
            <p:ph type="ftr" sz="quarter" idx="11"/>
          </p:nvPr>
        </p:nvSpPr>
        <p:spPr/>
        <p:txBody>
          <a:bodyPr/>
          <a:lstStyle/>
          <a:p>
            <a:endParaRPr lang="en-AU">
              <a:solidFill>
                <a:srgbClr val="53565A">
                  <a:tint val="75000"/>
                </a:srgbClr>
              </a:solidFill>
            </a:endParaRPr>
          </a:p>
        </p:txBody>
      </p:sp>
      <p:sp>
        <p:nvSpPr>
          <p:cNvPr id="7" name="Slide Number Placeholder 6"/>
          <p:cNvSpPr>
            <a:spLocks noGrp="1"/>
          </p:cNvSpPr>
          <p:nvPr>
            <p:ph type="sldNum" sz="quarter" idx="12"/>
          </p:nvPr>
        </p:nvSpPr>
        <p:spPr/>
        <p:txBody>
          <a:bodyPr/>
          <a:lstStyle/>
          <a:p>
            <a:fld id="{FCD1F7F2-17A5-4864-80A7-96B38DB4F959}" type="slidenum">
              <a:rPr lang="en-AU" smtClean="0">
                <a:solidFill>
                  <a:srgbClr val="53565A">
                    <a:tint val="75000"/>
                  </a:srgbClr>
                </a:solidFill>
              </a:rPr>
              <a:pPr/>
              <a:t>‹#›</a:t>
            </a:fld>
            <a:endParaRPr lang="en-AU">
              <a:solidFill>
                <a:srgbClr val="53565A">
                  <a:tint val="75000"/>
                </a:srgbClr>
              </a:solidFill>
            </a:endParaRPr>
          </a:p>
        </p:txBody>
      </p:sp>
    </p:spTree>
    <p:extLst>
      <p:ext uri="{BB962C8B-B14F-4D97-AF65-F5344CB8AC3E}">
        <p14:creationId xmlns:p14="http://schemas.microsoft.com/office/powerpoint/2010/main" val="2269917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8583-F6A7-4EBB-A92E-A4D8C7C02A92}" type="datetimeFigureOut">
              <a:rPr lang="en-AU" smtClean="0">
                <a:solidFill>
                  <a:srgbClr val="53565A">
                    <a:tint val="75000"/>
                  </a:srgbClr>
                </a:solidFill>
              </a:rPr>
              <a:pPr/>
              <a:t>13/02/2020</a:t>
            </a:fld>
            <a:endParaRPr lang="en-AU">
              <a:solidFill>
                <a:srgbClr val="53565A">
                  <a:tint val="75000"/>
                </a:srgbClr>
              </a:solidFill>
            </a:endParaRPr>
          </a:p>
        </p:txBody>
      </p:sp>
      <p:sp>
        <p:nvSpPr>
          <p:cNvPr id="6" name="Footer Placeholder 5"/>
          <p:cNvSpPr>
            <a:spLocks noGrp="1"/>
          </p:cNvSpPr>
          <p:nvPr>
            <p:ph type="ftr" sz="quarter" idx="11"/>
          </p:nvPr>
        </p:nvSpPr>
        <p:spPr/>
        <p:txBody>
          <a:bodyPr/>
          <a:lstStyle/>
          <a:p>
            <a:endParaRPr lang="en-AU">
              <a:solidFill>
                <a:srgbClr val="53565A">
                  <a:tint val="75000"/>
                </a:srgbClr>
              </a:solidFill>
            </a:endParaRPr>
          </a:p>
        </p:txBody>
      </p:sp>
      <p:sp>
        <p:nvSpPr>
          <p:cNvPr id="7" name="Slide Number Placeholder 6"/>
          <p:cNvSpPr>
            <a:spLocks noGrp="1"/>
          </p:cNvSpPr>
          <p:nvPr>
            <p:ph type="sldNum" sz="quarter" idx="12"/>
          </p:nvPr>
        </p:nvSpPr>
        <p:spPr/>
        <p:txBody>
          <a:bodyPr/>
          <a:lstStyle/>
          <a:p>
            <a:fld id="{FCD1F7F2-17A5-4864-80A7-96B38DB4F959}" type="slidenum">
              <a:rPr lang="en-AU" smtClean="0">
                <a:solidFill>
                  <a:srgbClr val="53565A">
                    <a:tint val="75000"/>
                  </a:srgbClr>
                </a:solidFill>
              </a:rPr>
              <a:pPr/>
              <a:t>‹#›</a:t>
            </a:fld>
            <a:endParaRPr lang="en-AU">
              <a:solidFill>
                <a:srgbClr val="53565A">
                  <a:tint val="75000"/>
                </a:srgb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7923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8583-F6A7-4EBB-A92E-A4D8C7C02A92}" type="datetimeFigureOut">
              <a:rPr lang="en-AU" smtClean="0">
                <a:solidFill>
                  <a:srgbClr val="53565A">
                    <a:tint val="75000"/>
                  </a:srgbClr>
                </a:solidFill>
              </a:rPr>
              <a:pPr/>
              <a:t>13/02/2020</a:t>
            </a:fld>
            <a:endParaRPr lang="en-AU">
              <a:solidFill>
                <a:srgbClr val="53565A">
                  <a:tint val="75000"/>
                </a:srgbClr>
              </a:solidFill>
            </a:endParaRPr>
          </a:p>
        </p:txBody>
      </p:sp>
      <p:sp>
        <p:nvSpPr>
          <p:cNvPr id="6" name="Footer Placeholder 5"/>
          <p:cNvSpPr>
            <a:spLocks noGrp="1"/>
          </p:cNvSpPr>
          <p:nvPr>
            <p:ph type="ftr" sz="quarter" idx="11"/>
          </p:nvPr>
        </p:nvSpPr>
        <p:spPr/>
        <p:txBody>
          <a:bodyPr/>
          <a:lstStyle/>
          <a:p>
            <a:endParaRPr lang="en-AU">
              <a:solidFill>
                <a:srgbClr val="53565A">
                  <a:tint val="75000"/>
                </a:srgbClr>
              </a:solidFill>
            </a:endParaRPr>
          </a:p>
        </p:txBody>
      </p:sp>
      <p:sp>
        <p:nvSpPr>
          <p:cNvPr id="7" name="Slide Number Placeholder 6"/>
          <p:cNvSpPr>
            <a:spLocks noGrp="1"/>
          </p:cNvSpPr>
          <p:nvPr>
            <p:ph type="sldNum" sz="quarter" idx="12"/>
          </p:nvPr>
        </p:nvSpPr>
        <p:spPr/>
        <p:txBody>
          <a:bodyPr/>
          <a:lstStyle/>
          <a:p>
            <a:fld id="{FCD1F7F2-17A5-4864-80A7-96B38DB4F959}" type="slidenum">
              <a:rPr lang="en-AU" smtClean="0">
                <a:solidFill>
                  <a:srgbClr val="53565A">
                    <a:tint val="75000"/>
                  </a:srgbClr>
                </a:solidFill>
              </a:rPr>
              <a:pPr/>
              <a:t>‹#›</a:t>
            </a:fld>
            <a:endParaRPr lang="en-AU">
              <a:solidFill>
                <a:srgbClr val="53565A">
                  <a:tint val="75000"/>
                </a:srgbClr>
              </a:solidFill>
            </a:endParaRPr>
          </a:p>
        </p:txBody>
      </p:sp>
    </p:spTree>
    <p:extLst>
      <p:ext uri="{BB962C8B-B14F-4D97-AF65-F5344CB8AC3E}">
        <p14:creationId xmlns:p14="http://schemas.microsoft.com/office/powerpoint/2010/main" val="98692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6C18583-F6A7-4EBB-A92E-A4D8C7C02A92}" type="datetimeFigureOut">
              <a:rPr lang="en-AU" smtClean="0">
                <a:solidFill>
                  <a:srgbClr val="53565A">
                    <a:tint val="75000"/>
                  </a:srgbClr>
                </a:solidFill>
              </a:rPr>
              <a:pPr/>
              <a:t>13/02/2020</a:t>
            </a:fld>
            <a:endParaRPr lang="en-AU">
              <a:solidFill>
                <a:srgbClr val="53565A">
                  <a:tint val="75000"/>
                </a:srgbClr>
              </a:solidFill>
            </a:endParaRPr>
          </a:p>
        </p:txBody>
      </p:sp>
      <p:sp>
        <p:nvSpPr>
          <p:cNvPr id="4" name="Footer Placeholder 3"/>
          <p:cNvSpPr>
            <a:spLocks noGrp="1"/>
          </p:cNvSpPr>
          <p:nvPr>
            <p:ph type="ftr" sz="quarter" idx="11"/>
          </p:nvPr>
        </p:nvSpPr>
        <p:spPr/>
        <p:txBody>
          <a:bodyPr/>
          <a:lstStyle/>
          <a:p>
            <a:endParaRPr lang="en-AU">
              <a:solidFill>
                <a:srgbClr val="53565A">
                  <a:tint val="75000"/>
                </a:srgbClr>
              </a:solidFill>
            </a:endParaRPr>
          </a:p>
        </p:txBody>
      </p:sp>
      <p:sp>
        <p:nvSpPr>
          <p:cNvPr id="5" name="Slide Number Placeholder 4"/>
          <p:cNvSpPr>
            <a:spLocks noGrp="1"/>
          </p:cNvSpPr>
          <p:nvPr>
            <p:ph type="sldNum" sz="quarter" idx="12"/>
          </p:nvPr>
        </p:nvSpPr>
        <p:spPr/>
        <p:txBody>
          <a:bodyPr/>
          <a:lstStyle/>
          <a:p>
            <a:fld id="{FCD1F7F2-17A5-4864-80A7-96B38DB4F959}" type="slidenum">
              <a:rPr lang="en-AU" smtClean="0">
                <a:solidFill>
                  <a:srgbClr val="53565A">
                    <a:tint val="75000"/>
                  </a:srgbClr>
                </a:solidFill>
              </a:rPr>
              <a:pPr/>
              <a:t>‹#›</a:t>
            </a:fld>
            <a:endParaRPr lang="en-AU">
              <a:solidFill>
                <a:srgbClr val="53565A">
                  <a:tint val="75000"/>
                </a:srgbClr>
              </a:solidFill>
            </a:endParaRPr>
          </a:p>
        </p:txBody>
      </p:sp>
    </p:spTree>
    <p:extLst>
      <p:ext uri="{BB962C8B-B14F-4D97-AF65-F5344CB8AC3E}">
        <p14:creationId xmlns:p14="http://schemas.microsoft.com/office/powerpoint/2010/main" val="2939949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6C18583-F6A7-4EBB-A92E-A4D8C7C02A92}" type="datetimeFigureOut">
              <a:rPr lang="en-AU" smtClean="0">
                <a:solidFill>
                  <a:srgbClr val="53565A">
                    <a:tint val="75000"/>
                  </a:srgbClr>
                </a:solidFill>
              </a:rPr>
              <a:pPr/>
              <a:t>13/02/2020</a:t>
            </a:fld>
            <a:endParaRPr lang="en-AU">
              <a:solidFill>
                <a:srgbClr val="53565A">
                  <a:tint val="75000"/>
                </a:srgbClr>
              </a:solidFill>
            </a:endParaRPr>
          </a:p>
        </p:txBody>
      </p:sp>
      <p:sp>
        <p:nvSpPr>
          <p:cNvPr id="4" name="Footer Placeholder 3"/>
          <p:cNvSpPr>
            <a:spLocks noGrp="1"/>
          </p:cNvSpPr>
          <p:nvPr>
            <p:ph type="ftr" sz="quarter" idx="11"/>
          </p:nvPr>
        </p:nvSpPr>
        <p:spPr/>
        <p:txBody>
          <a:bodyPr/>
          <a:lstStyle/>
          <a:p>
            <a:endParaRPr lang="en-AU">
              <a:solidFill>
                <a:srgbClr val="53565A">
                  <a:tint val="75000"/>
                </a:srgbClr>
              </a:solidFill>
            </a:endParaRPr>
          </a:p>
        </p:txBody>
      </p:sp>
      <p:sp>
        <p:nvSpPr>
          <p:cNvPr id="5" name="Slide Number Placeholder 4"/>
          <p:cNvSpPr>
            <a:spLocks noGrp="1"/>
          </p:cNvSpPr>
          <p:nvPr>
            <p:ph type="sldNum" sz="quarter" idx="12"/>
          </p:nvPr>
        </p:nvSpPr>
        <p:spPr/>
        <p:txBody>
          <a:bodyPr/>
          <a:lstStyle/>
          <a:p>
            <a:fld id="{FCD1F7F2-17A5-4864-80A7-96B38DB4F959}" type="slidenum">
              <a:rPr lang="en-AU" smtClean="0">
                <a:solidFill>
                  <a:srgbClr val="53565A">
                    <a:tint val="75000"/>
                  </a:srgbClr>
                </a:solidFill>
              </a:rPr>
              <a:pPr/>
              <a:t>‹#›</a:t>
            </a:fld>
            <a:endParaRPr lang="en-AU">
              <a:solidFill>
                <a:srgbClr val="53565A">
                  <a:tint val="75000"/>
                </a:srgbClr>
              </a:solidFill>
            </a:endParaRPr>
          </a:p>
        </p:txBody>
      </p:sp>
    </p:spTree>
    <p:extLst>
      <p:ext uri="{BB962C8B-B14F-4D97-AF65-F5344CB8AC3E}">
        <p14:creationId xmlns:p14="http://schemas.microsoft.com/office/powerpoint/2010/main" val="166859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41914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F0A2B-04A1-40C1-917E-034E39C2471D}" type="datetimeFigureOut">
              <a:rPr lang="en-AU" smtClean="0">
                <a:solidFill>
                  <a:prstClr val="black">
                    <a:tint val="75000"/>
                  </a:prstClr>
                </a:solidFill>
              </a:rPr>
              <a:pPr/>
              <a:t>13/02/2020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8A9727B-6DDC-46FE-8747-7AF11EF2D714}"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3641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463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4C33-2DCD-4B6D-9F14-078F2E2D4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0C45449-C1A5-4707-BE46-D34419D86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34B8C-C963-4D41-858E-38D1160E619D}"/>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5" name="Footer Placeholder 4">
            <a:extLst>
              <a:ext uri="{FF2B5EF4-FFF2-40B4-BE49-F238E27FC236}">
                <a16:creationId xmlns:a16="http://schemas.microsoft.com/office/drawing/2014/main" id="{4BCCB167-74CE-416F-9E82-9F86C4285EB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DE6B29-1064-4AFC-94EB-819AE713D078}"/>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3231305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5648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3819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907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9091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0925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6234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65988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8611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2426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2/13/2020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52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7ED4-592C-4631-89D1-A415B97394D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89BA300-9299-449C-BDFE-D563B468A7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77A60F-88B1-45BB-8AAB-E7EBCAB25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F6BB58-2E01-4E13-908A-793DFD28306D}"/>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6" name="Footer Placeholder 5">
            <a:extLst>
              <a:ext uri="{FF2B5EF4-FFF2-40B4-BE49-F238E27FC236}">
                <a16:creationId xmlns:a16="http://schemas.microsoft.com/office/drawing/2014/main" id="{D49C934A-510E-4C79-91DD-9905FC2098E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C8D0AD-1B9A-4FCF-A415-EA4DA85DD6AB}"/>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17250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1402-C024-4533-9E0C-0790EBA786B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381D97-E076-4A79-AF9F-2A4D9F85D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B5EFA-14BB-4607-A0A2-C28FE9D1A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927BD10-A590-4341-94FA-09542DCB5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3A76B-61AD-400E-9A01-11B520838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748FED7-58BC-4433-888C-0BB8DE1927A9}"/>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8" name="Footer Placeholder 7">
            <a:extLst>
              <a:ext uri="{FF2B5EF4-FFF2-40B4-BE49-F238E27FC236}">
                <a16:creationId xmlns:a16="http://schemas.microsoft.com/office/drawing/2014/main" id="{06D29D01-F2F5-42F8-B7C3-2D4A0F4E84A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5C6B2DF-BE7E-496F-AF60-27DAF3DA47CF}"/>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233871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B230-174C-4BE1-BCF7-DCCD1CBD86A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FB34DD1-4D38-4A6D-BD41-3114F1F5DEED}"/>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4" name="Footer Placeholder 3">
            <a:extLst>
              <a:ext uri="{FF2B5EF4-FFF2-40B4-BE49-F238E27FC236}">
                <a16:creationId xmlns:a16="http://schemas.microsoft.com/office/drawing/2014/main" id="{3F6820A0-104B-4938-8739-E135D0443DA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0F6DF12-A865-4C0E-A715-814D8020B3FB}"/>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24767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9D471E-D952-4A09-ADCA-19B91BEF6553}"/>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3" name="Footer Placeholder 2">
            <a:extLst>
              <a:ext uri="{FF2B5EF4-FFF2-40B4-BE49-F238E27FC236}">
                <a16:creationId xmlns:a16="http://schemas.microsoft.com/office/drawing/2014/main" id="{B480F352-4648-465E-B1AE-873587DF1C3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3D87381-1F6D-4988-AE1C-E50C0DE54737}"/>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78660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9AD8-6250-4F66-8640-1EFE001DE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2B0DF97-842E-4CA4-B4A3-376993EF6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933A9DC-5B74-4905-8B36-D804F97E0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5A45A-7F43-4D75-9B09-7C341622101B}"/>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6" name="Footer Placeholder 5">
            <a:extLst>
              <a:ext uri="{FF2B5EF4-FFF2-40B4-BE49-F238E27FC236}">
                <a16:creationId xmlns:a16="http://schemas.microsoft.com/office/drawing/2014/main" id="{376BC6A3-A39B-47BF-95F7-8FFE3B384DE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49300CF-5DE2-4655-9F61-126DA492D716}"/>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103386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7026-2590-4318-A938-11815720B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ED38CD5-7544-44AE-ADBA-8BA09FAEE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13A3C84-3058-44F0-954A-A2052342F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4B10D-6576-4B3F-AE47-780D1F14EAE5}"/>
              </a:ext>
            </a:extLst>
          </p:cNvPr>
          <p:cNvSpPr>
            <a:spLocks noGrp="1"/>
          </p:cNvSpPr>
          <p:nvPr>
            <p:ph type="dt" sz="half" idx="10"/>
          </p:nvPr>
        </p:nvSpPr>
        <p:spPr/>
        <p:txBody>
          <a:bodyPr/>
          <a:lstStyle/>
          <a:p>
            <a:fld id="{68CFED53-098E-4D8B-9B37-FDE0C997E1D9}" type="datetimeFigureOut">
              <a:rPr lang="en-AU" smtClean="0"/>
              <a:t>13/02/2020</a:t>
            </a:fld>
            <a:endParaRPr lang="en-AU"/>
          </a:p>
        </p:txBody>
      </p:sp>
      <p:sp>
        <p:nvSpPr>
          <p:cNvPr id="6" name="Footer Placeholder 5">
            <a:extLst>
              <a:ext uri="{FF2B5EF4-FFF2-40B4-BE49-F238E27FC236}">
                <a16:creationId xmlns:a16="http://schemas.microsoft.com/office/drawing/2014/main" id="{1DC8C4B4-F3BB-4270-8BF8-176CA897062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F69037B-2BAC-4F8D-8511-C0B34FAD79E3}"/>
              </a:ext>
            </a:extLst>
          </p:cNvPr>
          <p:cNvSpPr>
            <a:spLocks noGrp="1"/>
          </p:cNvSpPr>
          <p:nvPr>
            <p:ph type="sldNum" sz="quarter" idx="12"/>
          </p:nvPr>
        </p:nvSpPr>
        <p:spPr/>
        <p:txBody>
          <a:bodyPr/>
          <a:lstStyle/>
          <a:p>
            <a:fld id="{4F9DBA6B-6E41-49A8-953D-826F230B205B}" type="slidenum">
              <a:rPr lang="en-AU" smtClean="0"/>
              <a:t>‹#›</a:t>
            </a:fld>
            <a:endParaRPr lang="en-AU"/>
          </a:p>
        </p:txBody>
      </p:sp>
    </p:spTree>
    <p:extLst>
      <p:ext uri="{BB962C8B-B14F-4D97-AF65-F5344CB8AC3E}">
        <p14:creationId xmlns:p14="http://schemas.microsoft.com/office/powerpoint/2010/main" val="135231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7818F-E16E-4BB2-84F0-F5F5565E1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9169B5-FB3E-4571-A44F-EA542C33E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406696-276B-470C-A8CA-BFA506FE5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FED53-098E-4D8B-9B37-FDE0C997E1D9}" type="datetimeFigureOut">
              <a:rPr lang="en-AU" smtClean="0"/>
              <a:t>13/02/2020</a:t>
            </a:fld>
            <a:endParaRPr lang="en-AU"/>
          </a:p>
        </p:txBody>
      </p:sp>
      <p:sp>
        <p:nvSpPr>
          <p:cNvPr id="5" name="Footer Placeholder 4">
            <a:extLst>
              <a:ext uri="{FF2B5EF4-FFF2-40B4-BE49-F238E27FC236}">
                <a16:creationId xmlns:a16="http://schemas.microsoft.com/office/drawing/2014/main" id="{E9A69E04-6120-4DDE-A8CB-DAEB43ECB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9AC878D-FFAD-44FD-97C0-A47535C22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DBA6B-6E41-49A8-953D-826F230B205B}" type="slidenum">
              <a:rPr lang="en-AU" smtClean="0"/>
              <a:t>‹#›</a:t>
            </a:fld>
            <a:endParaRPr lang="en-AU"/>
          </a:p>
        </p:txBody>
      </p:sp>
    </p:spTree>
    <p:extLst>
      <p:ext uri="{BB962C8B-B14F-4D97-AF65-F5344CB8AC3E}">
        <p14:creationId xmlns:p14="http://schemas.microsoft.com/office/powerpoint/2010/main" val="361072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6C18583-F6A7-4EBB-A92E-A4D8C7C02A92}" type="datetimeFigureOut">
              <a:rPr lang="en-AU" smtClean="0">
                <a:solidFill>
                  <a:srgbClr val="53565A">
                    <a:tint val="75000"/>
                  </a:srgbClr>
                </a:solidFill>
              </a:rPr>
              <a:pPr/>
              <a:t>13/02/2020</a:t>
            </a:fld>
            <a:endParaRPr lang="en-AU">
              <a:solidFill>
                <a:srgbClr val="53565A">
                  <a:tint val="75000"/>
                </a:srgb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solidFill>
                <a:srgbClr val="53565A">
                  <a:tint val="75000"/>
                </a:srgb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CD1F7F2-17A5-4864-80A7-96B38DB4F959}" type="slidenum">
              <a:rPr lang="en-AU" smtClean="0">
                <a:solidFill>
                  <a:srgbClr val="53565A">
                    <a:tint val="75000"/>
                  </a:srgbClr>
                </a:solidFill>
              </a:rPr>
              <a:pPr/>
              <a:t>‹#›</a:t>
            </a:fld>
            <a:endParaRPr lang="en-AU">
              <a:solidFill>
                <a:srgbClr val="53565A">
                  <a:tint val="75000"/>
                </a:srgbClr>
              </a:solidFill>
            </a:endParaRPr>
          </a:p>
        </p:txBody>
      </p:sp>
    </p:spTree>
    <p:extLst>
      <p:ext uri="{BB962C8B-B14F-4D97-AF65-F5344CB8AC3E}">
        <p14:creationId xmlns:p14="http://schemas.microsoft.com/office/powerpoint/2010/main" val="7345519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4323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0P9FRacTji0&amp;feature=youtu.b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6" Type="http://schemas.openxmlformats.org/officeDocument/2006/relationships/image" Target="../media/image30.png"/><Relationship Id="rId117" Type="http://schemas.openxmlformats.org/officeDocument/2006/relationships/image" Target="../media/image121.png"/><Relationship Id="rId21" Type="http://schemas.openxmlformats.org/officeDocument/2006/relationships/image" Target="../media/image25.png"/><Relationship Id="rId42" Type="http://schemas.openxmlformats.org/officeDocument/2006/relationships/image" Target="../media/image46.png"/><Relationship Id="rId47" Type="http://schemas.openxmlformats.org/officeDocument/2006/relationships/image" Target="../media/image51.png"/><Relationship Id="rId63" Type="http://schemas.openxmlformats.org/officeDocument/2006/relationships/image" Target="../media/image67.png"/><Relationship Id="rId68" Type="http://schemas.openxmlformats.org/officeDocument/2006/relationships/image" Target="../media/image72.png"/><Relationship Id="rId84" Type="http://schemas.openxmlformats.org/officeDocument/2006/relationships/image" Target="../media/image88.png"/><Relationship Id="rId89" Type="http://schemas.openxmlformats.org/officeDocument/2006/relationships/image" Target="../media/image93.png"/><Relationship Id="rId112" Type="http://schemas.openxmlformats.org/officeDocument/2006/relationships/image" Target="../media/image116.png"/><Relationship Id="rId16" Type="http://schemas.openxmlformats.org/officeDocument/2006/relationships/image" Target="../media/image20.png"/><Relationship Id="rId107" Type="http://schemas.openxmlformats.org/officeDocument/2006/relationships/image" Target="../media/image111.png"/><Relationship Id="rId11" Type="http://schemas.openxmlformats.org/officeDocument/2006/relationships/image" Target="../media/image15.png"/><Relationship Id="rId32" Type="http://schemas.openxmlformats.org/officeDocument/2006/relationships/image" Target="../media/image36.png"/><Relationship Id="rId37" Type="http://schemas.openxmlformats.org/officeDocument/2006/relationships/image" Target="../media/image41.png"/><Relationship Id="rId53" Type="http://schemas.openxmlformats.org/officeDocument/2006/relationships/image" Target="../media/image57.png"/><Relationship Id="rId58" Type="http://schemas.openxmlformats.org/officeDocument/2006/relationships/image" Target="../media/image62.png"/><Relationship Id="rId74" Type="http://schemas.openxmlformats.org/officeDocument/2006/relationships/image" Target="../media/image78.png"/><Relationship Id="rId79" Type="http://schemas.openxmlformats.org/officeDocument/2006/relationships/image" Target="../media/image83.png"/><Relationship Id="rId102" Type="http://schemas.openxmlformats.org/officeDocument/2006/relationships/image" Target="../media/image106.png"/><Relationship Id="rId5" Type="http://schemas.openxmlformats.org/officeDocument/2006/relationships/image" Target="../media/image9.png"/><Relationship Id="rId90" Type="http://schemas.openxmlformats.org/officeDocument/2006/relationships/image" Target="../media/image94.png"/><Relationship Id="rId95" Type="http://schemas.openxmlformats.org/officeDocument/2006/relationships/image" Target="../media/image99.png"/><Relationship Id="rId22" Type="http://schemas.openxmlformats.org/officeDocument/2006/relationships/image" Target="../media/image26.png"/><Relationship Id="rId27" Type="http://schemas.openxmlformats.org/officeDocument/2006/relationships/image" Target="../media/image31.png"/><Relationship Id="rId43" Type="http://schemas.openxmlformats.org/officeDocument/2006/relationships/image" Target="../media/image47.png"/><Relationship Id="rId48" Type="http://schemas.openxmlformats.org/officeDocument/2006/relationships/image" Target="../media/image52.png"/><Relationship Id="rId64" Type="http://schemas.openxmlformats.org/officeDocument/2006/relationships/image" Target="../media/image68.png"/><Relationship Id="rId69" Type="http://schemas.openxmlformats.org/officeDocument/2006/relationships/image" Target="../media/image73.png"/><Relationship Id="rId113" Type="http://schemas.openxmlformats.org/officeDocument/2006/relationships/image" Target="../media/image117.png"/><Relationship Id="rId118" Type="http://schemas.openxmlformats.org/officeDocument/2006/relationships/image" Target="../media/image122.png"/><Relationship Id="rId80" Type="http://schemas.openxmlformats.org/officeDocument/2006/relationships/image" Target="../media/image84.png"/><Relationship Id="rId85" Type="http://schemas.openxmlformats.org/officeDocument/2006/relationships/image" Target="../media/image89.png"/><Relationship Id="rId12" Type="http://schemas.openxmlformats.org/officeDocument/2006/relationships/image" Target="../media/image16.png"/><Relationship Id="rId17" Type="http://schemas.openxmlformats.org/officeDocument/2006/relationships/image" Target="../media/image21.png"/><Relationship Id="rId33" Type="http://schemas.openxmlformats.org/officeDocument/2006/relationships/image" Target="../media/image37.png"/><Relationship Id="rId38" Type="http://schemas.openxmlformats.org/officeDocument/2006/relationships/image" Target="../media/image42.png"/><Relationship Id="rId59" Type="http://schemas.openxmlformats.org/officeDocument/2006/relationships/image" Target="../media/image63.png"/><Relationship Id="rId103" Type="http://schemas.openxmlformats.org/officeDocument/2006/relationships/image" Target="../media/image107.png"/><Relationship Id="rId108" Type="http://schemas.openxmlformats.org/officeDocument/2006/relationships/image" Target="../media/image112.png"/><Relationship Id="rId54" Type="http://schemas.openxmlformats.org/officeDocument/2006/relationships/image" Target="../media/image58.png"/><Relationship Id="rId70" Type="http://schemas.openxmlformats.org/officeDocument/2006/relationships/image" Target="../media/image74.png"/><Relationship Id="rId75" Type="http://schemas.openxmlformats.org/officeDocument/2006/relationships/image" Target="../media/image79.png"/><Relationship Id="rId91" Type="http://schemas.openxmlformats.org/officeDocument/2006/relationships/image" Target="../media/image95.png"/><Relationship Id="rId96" Type="http://schemas.openxmlformats.org/officeDocument/2006/relationships/image" Target="../media/image100.png"/><Relationship Id="rId1" Type="http://schemas.openxmlformats.org/officeDocument/2006/relationships/slideLayout" Target="../slideLayouts/slideLayout18.xml"/><Relationship Id="rId6" Type="http://schemas.openxmlformats.org/officeDocument/2006/relationships/image" Target="../media/image10.png"/><Relationship Id="rId23" Type="http://schemas.openxmlformats.org/officeDocument/2006/relationships/image" Target="../media/image27.png"/><Relationship Id="rId28" Type="http://schemas.openxmlformats.org/officeDocument/2006/relationships/image" Target="../media/image32.png"/><Relationship Id="rId49" Type="http://schemas.openxmlformats.org/officeDocument/2006/relationships/image" Target="../media/image53.png"/><Relationship Id="rId114" Type="http://schemas.openxmlformats.org/officeDocument/2006/relationships/image" Target="../media/image118.png"/><Relationship Id="rId119" Type="http://schemas.openxmlformats.org/officeDocument/2006/relationships/image" Target="../media/image123.png"/><Relationship Id="rId44" Type="http://schemas.openxmlformats.org/officeDocument/2006/relationships/image" Target="../media/image48.png"/><Relationship Id="rId60" Type="http://schemas.openxmlformats.org/officeDocument/2006/relationships/image" Target="../media/image64.png"/><Relationship Id="rId65" Type="http://schemas.openxmlformats.org/officeDocument/2006/relationships/image" Target="../media/image69.png"/><Relationship Id="rId81" Type="http://schemas.openxmlformats.org/officeDocument/2006/relationships/image" Target="../media/image85.png"/><Relationship Id="rId86" Type="http://schemas.openxmlformats.org/officeDocument/2006/relationships/image" Target="../media/image90.png"/><Relationship Id="rId4" Type="http://schemas.openxmlformats.org/officeDocument/2006/relationships/image" Target="../media/image8.png"/><Relationship Id="rId9"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9" Type="http://schemas.openxmlformats.org/officeDocument/2006/relationships/image" Target="../media/image43.png"/><Relationship Id="rId109" Type="http://schemas.openxmlformats.org/officeDocument/2006/relationships/image" Target="../media/image113.pn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png"/><Relationship Id="rId76" Type="http://schemas.openxmlformats.org/officeDocument/2006/relationships/image" Target="../media/image80.png"/><Relationship Id="rId97" Type="http://schemas.openxmlformats.org/officeDocument/2006/relationships/image" Target="../media/image101.png"/><Relationship Id="rId104" Type="http://schemas.openxmlformats.org/officeDocument/2006/relationships/image" Target="../media/image108.png"/><Relationship Id="rId120" Type="http://schemas.openxmlformats.org/officeDocument/2006/relationships/image" Target="../media/image124.png"/><Relationship Id="rId7" Type="http://schemas.openxmlformats.org/officeDocument/2006/relationships/image" Target="../media/image11.png"/><Relationship Id="rId71" Type="http://schemas.openxmlformats.org/officeDocument/2006/relationships/image" Target="../media/image75.png"/><Relationship Id="rId92" Type="http://schemas.openxmlformats.org/officeDocument/2006/relationships/image" Target="../media/image96.png"/><Relationship Id="rId2" Type="http://schemas.openxmlformats.org/officeDocument/2006/relationships/image" Target="../media/image6.png"/><Relationship Id="rId29" Type="http://schemas.openxmlformats.org/officeDocument/2006/relationships/image" Target="../media/image33.png"/><Relationship Id="rId24" Type="http://schemas.openxmlformats.org/officeDocument/2006/relationships/image" Target="../media/image28.png"/><Relationship Id="rId40" Type="http://schemas.openxmlformats.org/officeDocument/2006/relationships/image" Target="../media/image44.png"/><Relationship Id="rId45" Type="http://schemas.openxmlformats.org/officeDocument/2006/relationships/image" Target="../media/image49.png"/><Relationship Id="rId66" Type="http://schemas.openxmlformats.org/officeDocument/2006/relationships/image" Target="../media/image70.png"/><Relationship Id="rId87" Type="http://schemas.openxmlformats.org/officeDocument/2006/relationships/image" Target="../media/image91.png"/><Relationship Id="rId110" Type="http://schemas.openxmlformats.org/officeDocument/2006/relationships/image" Target="../media/image114.png"/><Relationship Id="rId115" Type="http://schemas.openxmlformats.org/officeDocument/2006/relationships/image" Target="../media/image119.png"/><Relationship Id="rId61" Type="http://schemas.openxmlformats.org/officeDocument/2006/relationships/image" Target="../media/image65.png"/><Relationship Id="rId82" Type="http://schemas.openxmlformats.org/officeDocument/2006/relationships/image" Target="../media/image86.png"/><Relationship Id="rId19" Type="http://schemas.openxmlformats.org/officeDocument/2006/relationships/image" Target="../media/image23.png"/><Relationship Id="rId14" Type="http://schemas.openxmlformats.org/officeDocument/2006/relationships/image" Target="../media/image18.png"/><Relationship Id="rId30" Type="http://schemas.openxmlformats.org/officeDocument/2006/relationships/image" Target="../media/image34.png"/><Relationship Id="rId35" Type="http://schemas.openxmlformats.org/officeDocument/2006/relationships/image" Target="../media/image39.png"/><Relationship Id="rId56" Type="http://schemas.openxmlformats.org/officeDocument/2006/relationships/image" Target="../media/image60.png"/><Relationship Id="rId77" Type="http://schemas.openxmlformats.org/officeDocument/2006/relationships/image" Target="../media/image81.png"/><Relationship Id="rId100" Type="http://schemas.openxmlformats.org/officeDocument/2006/relationships/image" Target="../media/image104.png"/><Relationship Id="rId105" Type="http://schemas.openxmlformats.org/officeDocument/2006/relationships/image" Target="../media/image109.png"/><Relationship Id="rId8" Type="http://schemas.openxmlformats.org/officeDocument/2006/relationships/image" Target="../media/image12.png"/><Relationship Id="rId51" Type="http://schemas.openxmlformats.org/officeDocument/2006/relationships/image" Target="../media/image55.png"/><Relationship Id="rId72" Type="http://schemas.openxmlformats.org/officeDocument/2006/relationships/image" Target="../media/image76.png"/><Relationship Id="rId93" Type="http://schemas.openxmlformats.org/officeDocument/2006/relationships/image" Target="../media/image97.png"/><Relationship Id="rId98" Type="http://schemas.openxmlformats.org/officeDocument/2006/relationships/image" Target="../media/image102.png"/><Relationship Id="rId121" Type="http://schemas.openxmlformats.org/officeDocument/2006/relationships/image" Target="../media/image125.png"/><Relationship Id="rId3" Type="http://schemas.openxmlformats.org/officeDocument/2006/relationships/image" Target="../media/image7.png"/><Relationship Id="rId25" Type="http://schemas.openxmlformats.org/officeDocument/2006/relationships/image" Target="../media/image29.png"/><Relationship Id="rId46" Type="http://schemas.openxmlformats.org/officeDocument/2006/relationships/image" Target="../media/image50.png"/><Relationship Id="rId67" Type="http://schemas.openxmlformats.org/officeDocument/2006/relationships/image" Target="../media/image71.png"/><Relationship Id="rId116" Type="http://schemas.openxmlformats.org/officeDocument/2006/relationships/image" Target="../media/image120.png"/><Relationship Id="rId20" Type="http://schemas.openxmlformats.org/officeDocument/2006/relationships/image" Target="../media/image24.png"/><Relationship Id="rId41" Type="http://schemas.openxmlformats.org/officeDocument/2006/relationships/image" Target="../media/image45.png"/><Relationship Id="rId62" Type="http://schemas.openxmlformats.org/officeDocument/2006/relationships/image" Target="../media/image66.png"/><Relationship Id="rId83" Type="http://schemas.openxmlformats.org/officeDocument/2006/relationships/image" Target="../media/image87.png"/><Relationship Id="rId88" Type="http://schemas.openxmlformats.org/officeDocument/2006/relationships/image" Target="../media/image92.png"/><Relationship Id="rId111" Type="http://schemas.openxmlformats.org/officeDocument/2006/relationships/image" Target="../media/image115.png"/><Relationship Id="rId15" Type="http://schemas.openxmlformats.org/officeDocument/2006/relationships/image" Target="../media/image19.png"/><Relationship Id="rId36" Type="http://schemas.openxmlformats.org/officeDocument/2006/relationships/image" Target="../media/image40.png"/><Relationship Id="rId57" Type="http://schemas.openxmlformats.org/officeDocument/2006/relationships/image" Target="../media/image61.png"/><Relationship Id="rId106" Type="http://schemas.openxmlformats.org/officeDocument/2006/relationships/image" Target="../media/image110.png"/><Relationship Id="rId10" Type="http://schemas.openxmlformats.org/officeDocument/2006/relationships/image" Target="../media/image14.png"/><Relationship Id="rId31" Type="http://schemas.openxmlformats.org/officeDocument/2006/relationships/image" Target="../media/image35.png"/><Relationship Id="rId52" Type="http://schemas.openxmlformats.org/officeDocument/2006/relationships/image" Target="../media/image56.png"/><Relationship Id="rId73" Type="http://schemas.openxmlformats.org/officeDocument/2006/relationships/image" Target="../media/image77.png"/><Relationship Id="rId78" Type="http://schemas.openxmlformats.org/officeDocument/2006/relationships/image" Target="../media/image82.png"/><Relationship Id="rId94" Type="http://schemas.openxmlformats.org/officeDocument/2006/relationships/image" Target="../media/image98.png"/><Relationship Id="rId99" Type="http://schemas.openxmlformats.org/officeDocument/2006/relationships/image" Target="../media/image103.png"/><Relationship Id="rId101" Type="http://schemas.openxmlformats.org/officeDocument/2006/relationships/image" Target="../media/image105.png"/><Relationship Id="rId122" Type="http://schemas.openxmlformats.org/officeDocument/2006/relationships/image" Target="../media/image126.png"/></Relationships>
</file>

<file path=ppt/slides/_rels/slide25.xml.rels><?xml version="1.0" encoding="UTF-8" standalone="yes"?>
<Relationships xmlns="http://schemas.openxmlformats.org/package/2006/relationships"><Relationship Id="rId117" Type="http://schemas.openxmlformats.org/officeDocument/2006/relationships/image" Target="../media/image121.png"/><Relationship Id="rId21" Type="http://schemas.openxmlformats.org/officeDocument/2006/relationships/image" Target="../media/image25.png"/><Relationship Id="rId42" Type="http://schemas.openxmlformats.org/officeDocument/2006/relationships/image" Target="../media/image46.png"/><Relationship Id="rId63" Type="http://schemas.openxmlformats.org/officeDocument/2006/relationships/image" Target="../media/image67.png"/><Relationship Id="rId84" Type="http://schemas.openxmlformats.org/officeDocument/2006/relationships/image" Target="../media/image88.png"/><Relationship Id="rId138" Type="http://schemas.openxmlformats.org/officeDocument/2006/relationships/image" Target="../media/image143.png"/><Relationship Id="rId159" Type="http://schemas.openxmlformats.org/officeDocument/2006/relationships/image" Target="../media/image164.png"/><Relationship Id="rId170" Type="http://schemas.openxmlformats.org/officeDocument/2006/relationships/image" Target="../media/image175.png"/><Relationship Id="rId191" Type="http://schemas.openxmlformats.org/officeDocument/2006/relationships/image" Target="../media/image196.png"/><Relationship Id="rId205" Type="http://schemas.openxmlformats.org/officeDocument/2006/relationships/image" Target="../media/image210.png"/><Relationship Id="rId226" Type="http://schemas.openxmlformats.org/officeDocument/2006/relationships/image" Target="../media/image231.png"/><Relationship Id="rId107" Type="http://schemas.openxmlformats.org/officeDocument/2006/relationships/image" Target="../media/image111.png"/><Relationship Id="rId11" Type="http://schemas.openxmlformats.org/officeDocument/2006/relationships/image" Target="../media/image15.png"/><Relationship Id="rId32" Type="http://schemas.openxmlformats.org/officeDocument/2006/relationships/image" Target="../media/image36.png"/><Relationship Id="rId53" Type="http://schemas.openxmlformats.org/officeDocument/2006/relationships/image" Target="../media/image57.png"/><Relationship Id="rId74" Type="http://schemas.openxmlformats.org/officeDocument/2006/relationships/image" Target="../media/image78.png"/><Relationship Id="rId128" Type="http://schemas.openxmlformats.org/officeDocument/2006/relationships/image" Target="../media/image133.png"/><Relationship Id="rId149" Type="http://schemas.openxmlformats.org/officeDocument/2006/relationships/image" Target="../media/image154.png"/><Relationship Id="rId5" Type="http://schemas.openxmlformats.org/officeDocument/2006/relationships/image" Target="../media/image9.png"/><Relationship Id="rId95" Type="http://schemas.openxmlformats.org/officeDocument/2006/relationships/image" Target="../media/image99.png"/><Relationship Id="rId160" Type="http://schemas.openxmlformats.org/officeDocument/2006/relationships/image" Target="../media/image165.png"/><Relationship Id="rId181" Type="http://schemas.openxmlformats.org/officeDocument/2006/relationships/image" Target="../media/image186.png"/><Relationship Id="rId216" Type="http://schemas.openxmlformats.org/officeDocument/2006/relationships/image" Target="../media/image221.png"/><Relationship Id="rId22" Type="http://schemas.openxmlformats.org/officeDocument/2006/relationships/image" Target="../media/image26.png"/><Relationship Id="rId43" Type="http://schemas.openxmlformats.org/officeDocument/2006/relationships/image" Target="../media/image47.png"/><Relationship Id="rId64" Type="http://schemas.openxmlformats.org/officeDocument/2006/relationships/image" Target="../media/image68.png"/><Relationship Id="rId118" Type="http://schemas.openxmlformats.org/officeDocument/2006/relationships/image" Target="../media/image122.png"/><Relationship Id="rId139" Type="http://schemas.openxmlformats.org/officeDocument/2006/relationships/image" Target="../media/image144.png"/><Relationship Id="rId85" Type="http://schemas.openxmlformats.org/officeDocument/2006/relationships/image" Target="../media/image89.png"/><Relationship Id="rId150" Type="http://schemas.openxmlformats.org/officeDocument/2006/relationships/image" Target="../media/image155.png"/><Relationship Id="rId171" Type="http://schemas.openxmlformats.org/officeDocument/2006/relationships/image" Target="../media/image176.png"/><Relationship Id="rId192" Type="http://schemas.openxmlformats.org/officeDocument/2006/relationships/image" Target="../media/image197.png"/><Relationship Id="rId206" Type="http://schemas.openxmlformats.org/officeDocument/2006/relationships/image" Target="../media/image211.png"/><Relationship Id="rId227" Type="http://schemas.openxmlformats.org/officeDocument/2006/relationships/image" Target="../media/image232.png"/><Relationship Id="rId12" Type="http://schemas.openxmlformats.org/officeDocument/2006/relationships/image" Target="../media/image16.png"/><Relationship Id="rId33" Type="http://schemas.openxmlformats.org/officeDocument/2006/relationships/image" Target="../media/image37.png"/><Relationship Id="rId108" Type="http://schemas.openxmlformats.org/officeDocument/2006/relationships/image" Target="../media/image112.png"/><Relationship Id="rId129" Type="http://schemas.openxmlformats.org/officeDocument/2006/relationships/image" Target="../media/image134.png"/><Relationship Id="rId54" Type="http://schemas.openxmlformats.org/officeDocument/2006/relationships/image" Target="../media/image58.png"/><Relationship Id="rId75" Type="http://schemas.openxmlformats.org/officeDocument/2006/relationships/image" Target="../media/image79.png"/><Relationship Id="rId96" Type="http://schemas.openxmlformats.org/officeDocument/2006/relationships/image" Target="../media/image100.png"/><Relationship Id="rId140" Type="http://schemas.openxmlformats.org/officeDocument/2006/relationships/image" Target="../media/image145.png"/><Relationship Id="rId161" Type="http://schemas.openxmlformats.org/officeDocument/2006/relationships/image" Target="../media/image166.png"/><Relationship Id="rId182" Type="http://schemas.openxmlformats.org/officeDocument/2006/relationships/image" Target="../media/image187.png"/><Relationship Id="rId217" Type="http://schemas.openxmlformats.org/officeDocument/2006/relationships/image" Target="../media/image222.png"/><Relationship Id="rId6" Type="http://schemas.openxmlformats.org/officeDocument/2006/relationships/image" Target="../media/image10.png"/><Relationship Id="rId23" Type="http://schemas.openxmlformats.org/officeDocument/2006/relationships/image" Target="../media/image27.png"/><Relationship Id="rId119" Type="http://schemas.openxmlformats.org/officeDocument/2006/relationships/image" Target="../media/image123.png"/><Relationship Id="rId44" Type="http://schemas.openxmlformats.org/officeDocument/2006/relationships/image" Target="../media/image48.png"/><Relationship Id="rId65" Type="http://schemas.openxmlformats.org/officeDocument/2006/relationships/image" Target="../media/image69.png"/><Relationship Id="rId86" Type="http://schemas.openxmlformats.org/officeDocument/2006/relationships/image" Target="../media/image90.png"/><Relationship Id="rId130" Type="http://schemas.openxmlformats.org/officeDocument/2006/relationships/image" Target="../media/image135.png"/><Relationship Id="rId151" Type="http://schemas.openxmlformats.org/officeDocument/2006/relationships/image" Target="../media/image156.png"/><Relationship Id="rId172" Type="http://schemas.openxmlformats.org/officeDocument/2006/relationships/image" Target="../media/image177.png"/><Relationship Id="rId193" Type="http://schemas.openxmlformats.org/officeDocument/2006/relationships/image" Target="../media/image198.png"/><Relationship Id="rId207" Type="http://schemas.openxmlformats.org/officeDocument/2006/relationships/image" Target="../media/image212.png"/><Relationship Id="rId228" Type="http://schemas.openxmlformats.org/officeDocument/2006/relationships/image" Target="../media/image233.png"/><Relationship Id="rId13" Type="http://schemas.openxmlformats.org/officeDocument/2006/relationships/image" Target="../media/image17.png"/><Relationship Id="rId109" Type="http://schemas.openxmlformats.org/officeDocument/2006/relationships/image" Target="../media/image113.png"/><Relationship Id="rId34" Type="http://schemas.openxmlformats.org/officeDocument/2006/relationships/image" Target="../media/image38.png"/><Relationship Id="rId55" Type="http://schemas.openxmlformats.org/officeDocument/2006/relationships/image" Target="../media/image59.png"/><Relationship Id="rId76" Type="http://schemas.openxmlformats.org/officeDocument/2006/relationships/image" Target="../media/image80.png"/><Relationship Id="rId97" Type="http://schemas.openxmlformats.org/officeDocument/2006/relationships/image" Target="../media/image101.png"/><Relationship Id="rId120" Type="http://schemas.openxmlformats.org/officeDocument/2006/relationships/image" Target="../media/image124.png"/><Relationship Id="rId141" Type="http://schemas.openxmlformats.org/officeDocument/2006/relationships/image" Target="../media/image146.png"/><Relationship Id="rId7" Type="http://schemas.openxmlformats.org/officeDocument/2006/relationships/image" Target="../media/image11.png"/><Relationship Id="rId162" Type="http://schemas.openxmlformats.org/officeDocument/2006/relationships/image" Target="../media/image167.png"/><Relationship Id="rId183" Type="http://schemas.openxmlformats.org/officeDocument/2006/relationships/image" Target="../media/image188.png"/><Relationship Id="rId218" Type="http://schemas.openxmlformats.org/officeDocument/2006/relationships/image" Target="../media/image223.png"/><Relationship Id="rId24" Type="http://schemas.openxmlformats.org/officeDocument/2006/relationships/image" Target="../media/image28.png"/><Relationship Id="rId45" Type="http://schemas.openxmlformats.org/officeDocument/2006/relationships/image" Target="../media/image49.png"/><Relationship Id="rId66" Type="http://schemas.openxmlformats.org/officeDocument/2006/relationships/image" Target="../media/image70.png"/><Relationship Id="rId87" Type="http://schemas.openxmlformats.org/officeDocument/2006/relationships/image" Target="../media/image91.png"/><Relationship Id="rId110" Type="http://schemas.openxmlformats.org/officeDocument/2006/relationships/image" Target="../media/image114.png"/><Relationship Id="rId131" Type="http://schemas.openxmlformats.org/officeDocument/2006/relationships/image" Target="../media/image136.png"/><Relationship Id="rId152" Type="http://schemas.openxmlformats.org/officeDocument/2006/relationships/image" Target="../media/image157.png"/><Relationship Id="rId173" Type="http://schemas.openxmlformats.org/officeDocument/2006/relationships/image" Target="../media/image178.png"/><Relationship Id="rId194" Type="http://schemas.openxmlformats.org/officeDocument/2006/relationships/image" Target="../media/image199.png"/><Relationship Id="rId208" Type="http://schemas.openxmlformats.org/officeDocument/2006/relationships/image" Target="../media/image213.png"/><Relationship Id="rId14" Type="http://schemas.openxmlformats.org/officeDocument/2006/relationships/image" Target="../media/image18.png"/><Relationship Id="rId35" Type="http://schemas.openxmlformats.org/officeDocument/2006/relationships/image" Target="../media/image39.png"/><Relationship Id="rId56" Type="http://schemas.openxmlformats.org/officeDocument/2006/relationships/image" Target="../media/image60.png"/><Relationship Id="rId77" Type="http://schemas.openxmlformats.org/officeDocument/2006/relationships/image" Target="../media/image81.png"/><Relationship Id="rId100" Type="http://schemas.openxmlformats.org/officeDocument/2006/relationships/image" Target="../media/image104.png"/><Relationship Id="rId8" Type="http://schemas.openxmlformats.org/officeDocument/2006/relationships/image" Target="../media/image12.png"/><Relationship Id="rId98" Type="http://schemas.openxmlformats.org/officeDocument/2006/relationships/image" Target="../media/image102.png"/><Relationship Id="rId121" Type="http://schemas.openxmlformats.org/officeDocument/2006/relationships/image" Target="../media/image125.png"/><Relationship Id="rId142" Type="http://schemas.openxmlformats.org/officeDocument/2006/relationships/image" Target="../media/image147.png"/><Relationship Id="rId163" Type="http://schemas.openxmlformats.org/officeDocument/2006/relationships/image" Target="../media/image168.png"/><Relationship Id="rId184" Type="http://schemas.openxmlformats.org/officeDocument/2006/relationships/image" Target="../media/image189.png"/><Relationship Id="rId219" Type="http://schemas.openxmlformats.org/officeDocument/2006/relationships/image" Target="../media/image224.png"/><Relationship Id="rId3" Type="http://schemas.openxmlformats.org/officeDocument/2006/relationships/image" Target="../media/image7.png"/><Relationship Id="rId214" Type="http://schemas.openxmlformats.org/officeDocument/2006/relationships/image" Target="../media/image219.png"/><Relationship Id="rId25" Type="http://schemas.openxmlformats.org/officeDocument/2006/relationships/image" Target="../media/image29.png"/><Relationship Id="rId46" Type="http://schemas.openxmlformats.org/officeDocument/2006/relationships/image" Target="../media/image50.png"/><Relationship Id="rId67" Type="http://schemas.openxmlformats.org/officeDocument/2006/relationships/image" Target="../media/image71.png"/><Relationship Id="rId116" Type="http://schemas.openxmlformats.org/officeDocument/2006/relationships/image" Target="../media/image120.png"/><Relationship Id="rId137" Type="http://schemas.openxmlformats.org/officeDocument/2006/relationships/image" Target="../media/image142.png"/><Relationship Id="rId158" Type="http://schemas.openxmlformats.org/officeDocument/2006/relationships/image" Target="../media/image163.png"/><Relationship Id="rId20" Type="http://schemas.openxmlformats.org/officeDocument/2006/relationships/image" Target="../media/image24.png"/><Relationship Id="rId41" Type="http://schemas.openxmlformats.org/officeDocument/2006/relationships/image" Target="../media/image45.png"/><Relationship Id="rId62" Type="http://schemas.openxmlformats.org/officeDocument/2006/relationships/image" Target="../media/image66.png"/><Relationship Id="rId83" Type="http://schemas.openxmlformats.org/officeDocument/2006/relationships/image" Target="../media/image87.png"/><Relationship Id="rId88" Type="http://schemas.openxmlformats.org/officeDocument/2006/relationships/image" Target="../media/image92.png"/><Relationship Id="rId111" Type="http://schemas.openxmlformats.org/officeDocument/2006/relationships/image" Target="../media/image115.png"/><Relationship Id="rId132" Type="http://schemas.openxmlformats.org/officeDocument/2006/relationships/image" Target="../media/image137.png"/><Relationship Id="rId153" Type="http://schemas.openxmlformats.org/officeDocument/2006/relationships/image" Target="../media/image158.png"/><Relationship Id="rId174" Type="http://schemas.openxmlformats.org/officeDocument/2006/relationships/image" Target="../media/image179.png"/><Relationship Id="rId179" Type="http://schemas.openxmlformats.org/officeDocument/2006/relationships/image" Target="../media/image184.png"/><Relationship Id="rId195" Type="http://schemas.openxmlformats.org/officeDocument/2006/relationships/image" Target="../media/image200.png"/><Relationship Id="rId209" Type="http://schemas.openxmlformats.org/officeDocument/2006/relationships/image" Target="../media/image214.png"/><Relationship Id="rId190" Type="http://schemas.openxmlformats.org/officeDocument/2006/relationships/image" Target="../media/image195.png"/><Relationship Id="rId204" Type="http://schemas.openxmlformats.org/officeDocument/2006/relationships/image" Target="../media/image209.png"/><Relationship Id="rId220" Type="http://schemas.openxmlformats.org/officeDocument/2006/relationships/image" Target="../media/image225.png"/><Relationship Id="rId225" Type="http://schemas.openxmlformats.org/officeDocument/2006/relationships/image" Target="../media/image230.png"/><Relationship Id="rId15" Type="http://schemas.openxmlformats.org/officeDocument/2006/relationships/image" Target="../media/image19.png"/><Relationship Id="rId36" Type="http://schemas.openxmlformats.org/officeDocument/2006/relationships/image" Target="../media/image40.png"/><Relationship Id="rId57" Type="http://schemas.openxmlformats.org/officeDocument/2006/relationships/image" Target="../media/image61.png"/><Relationship Id="rId106" Type="http://schemas.openxmlformats.org/officeDocument/2006/relationships/image" Target="../media/image110.png"/><Relationship Id="rId127" Type="http://schemas.openxmlformats.org/officeDocument/2006/relationships/image" Target="../media/image132.png"/><Relationship Id="rId10" Type="http://schemas.openxmlformats.org/officeDocument/2006/relationships/image" Target="../media/image14.png"/><Relationship Id="rId31" Type="http://schemas.openxmlformats.org/officeDocument/2006/relationships/image" Target="../media/image35.png"/><Relationship Id="rId52" Type="http://schemas.openxmlformats.org/officeDocument/2006/relationships/image" Target="../media/image56.png"/><Relationship Id="rId73" Type="http://schemas.openxmlformats.org/officeDocument/2006/relationships/image" Target="../media/image77.png"/><Relationship Id="rId78" Type="http://schemas.openxmlformats.org/officeDocument/2006/relationships/image" Target="../media/image82.png"/><Relationship Id="rId94" Type="http://schemas.openxmlformats.org/officeDocument/2006/relationships/image" Target="../media/image98.png"/><Relationship Id="rId99" Type="http://schemas.openxmlformats.org/officeDocument/2006/relationships/image" Target="../media/image103.png"/><Relationship Id="rId101" Type="http://schemas.openxmlformats.org/officeDocument/2006/relationships/image" Target="../media/image105.png"/><Relationship Id="rId122" Type="http://schemas.openxmlformats.org/officeDocument/2006/relationships/image" Target="../media/image127.png"/><Relationship Id="rId143" Type="http://schemas.openxmlformats.org/officeDocument/2006/relationships/image" Target="../media/image148.png"/><Relationship Id="rId148" Type="http://schemas.openxmlformats.org/officeDocument/2006/relationships/image" Target="../media/image153.png"/><Relationship Id="rId164" Type="http://schemas.openxmlformats.org/officeDocument/2006/relationships/image" Target="../media/image169.png"/><Relationship Id="rId169" Type="http://schemas.openxmlformats.org/officeDocument/2006/relationships/image" Target="../media/image174.png"/><Relationship Id="rId185" Type="http://schemas.openxmlformats.org/officeDocument/2006/relationships/image" Target="../media/image190.png"/><Relationship Id="rId4" Type="http://schemas.openxmlformats.org/officeDocument/2006/relationships/image" Target="../media/image8.png"/><Relationship Id="rId9" Type="http://schemas.openxmlformats.org/officeDocument/2006/relationships/image" Target="../media/image13.png"/><Relationship Id="rId180" Type="http://schemas.openxmlformats.org/officeDocument/2006/relationships/image" Target="../media/image185.png"/><Relationship Id="rId210" Type="http://schemas.openxmlformats.org/officeDocument/2006/relationships/image" Target="../media/image215.png"/><Relationship Id="rId215" Type="http://schemas.openxmlformats.org/officeDocument/2006/relationships/image" Target="../media/image220.png"/><Relationship Id="rId26" Type="http://schemas.openxmlformats.org/officeDocument/2006/relationships/image" Target="../media/image30.png"/><Relationship Id="rId47" Type="http://schemas.openxmlformats.org/officeDocument/2006/relationships/image" Target="../media/image51.png"/><Relationship Id="rId68" Type="http://schemas.openxmlformats.org/officeDocument/2006/relationships/image" Target="../media/image72.png"/><Relationship Id="rId89" Type="http://schemas.openxmlformats.org/officeDocument/2006/relationships/image" Target="../media/image93.png"/><Relationship Id="rId112" Type="http://schemas.openxmlformats.org/officeDocument/2006/relationships/image" Target="../media/image116.png"/><Relationship Id="rId133" Type="http://schemas.openxmlformats.org/officeDocument/2006/relationships/image" Target="../media/image138.png"/><Relationship Id="rId154" Type="http://schemas.openxmlformats.org/officeDocument/2006/relationships/image" Target="../media/image159.png"/><Relationship Id="rId175" Type="http://schemas.openxmlformats.org/officeDocument/2006/relationships/image" Target="../media/image180.png"/><Relationship Id="rId196" Type="http://schemas.openxmlformats.org/officeDocument/2006/relationships/image" Target="../media/image201.png"/><Relationship Id="rId200" Type="http://schemas.openxmlformats.org/officeDocument/2006/relationships/image" Target="../media/image205.png"/><Relationship Id="rId16" Type="http://schemas.openxmlformats.org/officeDocument/2006/relationships/image" Target="../media/image20.png"/><Relationship Id="rId221" Type="http://schemas.openxmlformats.org/officeDocument/2006/relationships/image" Target="../media/image226.png"/><Relationship Id="rId37" Type="http://schemas.openxmlformats.org/officeDocument/2006/relationships/image" Target="../media/image41.png"/><Relationship Id="rId58" Type="http://schemas.openxmlformats.org/officeDocument/2006/relationships/image" Target="../media/image62.png"/><Relationship Id="rId79" Type="http://schemas.openxmlformats.org/officeDocument/2006/relationships/image" Target="../media/image83.png"/><Relationship Id="rId102" Type="http://schemas.openxmlformats.org/officeDocument/2006/relationships/image" Target="../media/image106.png"/><Relationship Id="rId123" Type="http://schemas.openxmlformats.org/officeDocument/2006/relationships/image" Target="../media/image128.png"/><Relationship Id="rId144" Type="http://schemas.openxmlformats.org/officeDocument/2006/relationships/image" Target="../media/image149.png"/><Relationship Id="rId90" Type="http://schemas.openxmlformats.org/officeDocument/2006/relationships/image" Target="../media/image94.png"/><Relationship Id="rId165" Type="http://schemas.openxmlformats.org/officeDocument/2006/relationships/image" Target="../media/image170.png"/><Relationship Id="rId186" Type="http://schemas.openxmlformats.org/officeDocument/2006/relationships/image" Target="../media/image191.png"/><Relationship Id="rId211" Type="http://schemas.openxmlformats.org/officeDocument/2006/relationships/image" Target="../media/image216.png"/><Relationship Id="rId27" Type="http://schemas.openxmlformats.org/officeDocument/2006/relationships/image" Target="../media/image31.png"/><Relationship Id="rId48" Type="http://schemas.openxmlformats.org/officeDocument/2006/relationships/image" Target="../media/image52.png"/><Relationship Id="rId69" Type="http://schemas.openxmlformats.org/officeDocument/2006/relationships/image" Target="../media/image73.png"/><Relationship Id="rId113" Type="http://schemas.openxmlformats.org/officeDocument/2006/relationships/image" Target="../media/image117.png"/><Relationship Id="rId134" Type="http://schemas.openxmlformats.org/officeDocument/2006/relationships/image" Target="../media/image139.png"/><Relationship Id="rId80" Type="http://schemas.openxmlformats.org/officeDocument/2006/relationships/image" Target="../media/image84.png"/><Relationship Id="rId155" Type="http://schemas.openxmlformats.org/officeDocument/2006/relationships/image" Target="../media/image160.png"/><Relationship Id="rId176" Type="http://schemas.openxmlformats.org/officeDocument/2006/relationships/image" Target="../media/image181.png"/><Relationship Id="rId197" Type="http://schemas.openxmlformats.org/officeDocument/2006/relationships/image" Target="../media/image202.png"/><Relationship Id="rId201" Type="http://schemas.openxmlformats.org/officeDocument/2006/relationships/image" Target="../media/image206.png"/><Relationship Id="rId222" Type="http://schemas.openxmlformats.org/officeDocument/2006/relationships/image" Target="../media/image227.png"/><Relationship Id="rId17" Type="http://schemas.openxmlformats.org/officeDocument/2006/relationships/image" Target="../media/image21.png"/><Relationship Id="rId38" Type="http://schemas.openxmlformats.org/officeDocument/2006/relationships/image" Target="../media/image42.png"/><Relationship Id="rId59" Type="http://schemas.openxmlformats.org/officeDocument/2006/relationships/image" Target="../media/image63.png"/><Relationship Id="rId103" Type="http://schemas.openxmlformats.org/officeDocument/2006/relationships/image" Target="../media/image107.png"/><Relationship Id="rId124" Type="http://schemas.openxmlformats.org/officeDocument/2006/relationships/image" Target="../media/image129.png"/><Relationship Id="rId70" Type="http://schemas.openxmlformats.org/officeDocument/2006/relationships/image" Target="../media/image74.png"/><Relationship Id="rId91" Type="http://schemas.openxmlformats.org/officeDocument/2006/relationships/image" Target="../media/image95.png"/><Relationship Id="rId145" Type="http://schemas.openxmlformats.org/officeDocument/2006/relationships/image" Target="../media/image150.png"/><Relationship Id="rId166" Type="http://schemas.openxmlformats.org/officeDocument/2006/relationships/image" Target="../media/image171.png"/><Relationship Id="rId187" Type="http://schemas.openxmlformats.org/officeDocument/2006/relationships/image" Target="../media/image192.png"/><Relationship Id="rId1" Type="http://schemas.openxmlformats.org/officeDocument/2006/relationships/slideLayout" Target="../slideLayouts/slideLayout18.xml"/><Relationship Id="rId212" Type="http://schemas.openxmlformats.org/officeDocument/2006/relationships/image" Target="../media/image217.png"/><Relationship Id="rId28" Type="http://schemas.openxmlformats.org/officeDocument/2006/relationships/image" Target="../media/image32.png"/><Relationship Id="rId49" Type="http://schemas.openxmlformats.org/officeDocument/2006/relationships/image" Target="../media/image53.png"/><Relationship Id="rId114" Type="http://schemas.openxmlformats.org/officeDocument/2006/relationships/image" Target="../media/image118.png"/><Relationship Id="rId60" Type="http://schemas.openxmlformats.org/officeDocument/2006/relationships/image" Target="../media/image64.png"/><Relationship Id="rId81" Type="http://schemas.openxmlformats.org/officeDocument/2006/relationships/image" Target="../media/image85.png"/><Relationship Id="rId135" Type="http://schemas.openxmlformats.org/officeDocument/2006/relationships/image" Target="../media/image140.png"/><Relationship Id="rId156" Type="http://schemas.openxmlformats.org/officeDocument/2006/relationships/image" Target="../media/image161.png"/><Relationship Id="rId177" Type="http://schemas.openxmlformats.org/officeDocument/2006/relationships/image" Target="../media/image182.png"/><Relationship Id="rId198" Type="http://schemas.openxmlformats.org/officeDocument/2006/relationships/image" Target="../media/image203.png"/><Relationship Id="rId202" Type="http://schemas.openxmlformats.org/officeDocument/2006/relationships/image" Target="../media/image207.png"/><Relationship Id="rId223" Type="http://schemas.openxmlformats.org/officeDocument/2006/relationships/image" Target="../media/image228.png"/><Relationship Id="rId18" Type="http://schemas.openxmlformats.org/officeDocument/2006/relationships/image" Target="../media/image22.png"/><Relationship Id="rId39" Type="http://schemas.openxmlformats.org/officeDocument/2006/relationships/image" Target="../media/image43.png"/><Relationship Id="rId50" Type="http://schemas.openxmlformats.org/officeDocument/2006/relationships/image" Target="../media/image54.png"/><Relationship Id="rId104" Type="http://schemas.openxmlformats.org/officeDocument/2006/relationships/image" Target="../media/image108.png"/><Relationship Id="rId125" Type="http://schemas.openxmlformats.org/officeDocument/2006/relationships/image" Target="../media/image130.png"/><Relationship Id="rId146" Type="http://schemas.openxmlformats.org/officeDocument/2006/relationships/image" Target="../media/image151.png"/><Relationship Id="rId167" Type="http://schemas.openxmlformats.org/officeDocument/2006/relationships/image" Target="../media/image172.png"/><Relationship Id="rId188" Type="http://schemas.openxmlformats.org/officeDocument/2006/relationships/image" Target="../media/image193.png"/><Relationship Id="rId71" Type="http://schemas.openxmlformats.org/officeDocument/2006/relationships/image" Target="../media/image75.png"/><Relationship Id="rId92" Type="http://schemas.openxmlformats.org/officeDocument/2006/relationships/image" Target="../media/image96.png"/><Relationship Id="rId213" Type="http://schemas.openxmlformats.org/officeDocument/2006/relationships/image" Target="../media/image218.png"/><Relationship Id="rId2" Type="http://schemas.openxmlformats.org/officeDocument/2006/relationships/image" Target="../media/image6.png"/><Relationship Id="rId29" Type="http://schemas.openxmlformats.org/officeDocument/2006/relationships/image" Target="../media/image33.png"/><Relationship Id="rId40" Type="http://schemas.openxmlformats.org/officeDocument/2006/relationships/image" Target="../media/image44.png"/><Relationship Id="rId115" Type="http://schemas.openxmlformats.org/officeDocument/2006/relationships/image" Target="../media/image119.png"/><Relationship Id="rId136" Type="http://schemas.openxmlformats.org/officeDocument/2006/relationships/image" Target="../media/image141.png"/><Relationship Id="rId157" Type="http://schemas.openxmlformats.org/officeDocument/2006/relationships/image" Target="../media/image162.png"/><Relationship Id="rId178" Type="http://schemas.openxmlformats.org/officeDocument/2006/relationships/image" Target="../media/image183.png"/><Relationship Id="rId61" Type="http://schemas.openxmlformats.org/officeDocument/2006/relationships/image" Target="../media/image65.png"/><Relationship Id="rId82" Type="http://schemas.openxmlformats.org/officeDocument/2006/relationships/image" Target="../media/image86.png"/><Relationship Id="rId199" Type="http://schemas.openxmlformats.org/officeDocument/2006/relationships/image" Target="../media/image204.png"/><Relationship Id="rId203" Type="http://schemas.openxmlformats.org/officeDocument/2006/relationships/image" Target="../media/image208.png"/><Relationship Id="rId19" Type="http://schemas.openxmlformats.org/officeDocument/2006/relationships/image" Target="../media/image23.png"/><Relationship Id="rId224" Type="http://schemas.openxmlformats.org/officeDocument/2006/relationships/image" Target="../media/image229.png"/><Relationship Id="rId30" Type="http://schemas.openxmlformats.org/officeDocument/2006/relationships/image" Target="../media/image34.png"/><Relationship Id="rId105" Type="http://schemas.openxmlformats.org/officeDocument/2006/relationships/image" Target="../media/image109.png"/><Relationship Id="rId126" Type="http://schemas.openxmlformats.org/officeDocument/2006/relationships/image" Target="../media/image131.png"/><Relationship Id="rId147" Type="http://schemas.openxmlformats.org/officeDocument/2006/relationships/image" Target="../media/image152.png"/><Relationship Id="rId168" Type="http://schemas.openxmlformats.org/officeDocument/2006/relationships/image" Target="../media/image173.png"/><Relationship Id="rId51" Type="http://schemas.openxmlformats.org/officeDocument/2006/relationships/image" Target="../media/image55.png"/><Relationship Id="rId72" Type="http://schemas.openxmlformats.org/officeDocument/2006/relationships/image" Target="../media/image76.png"/><Relationship Id="rId93" Type="http://schemas.openxmlformats.org/officeDocument/2006/relationships/image" Target="../media/image97.png"/><Relationship Id="rId189" Type="http://schemas.openxmlformats.org/officeDocument/2006/relationships/image" Target="../media/image194.png"/></Relationships>
</file>

<file path=ppt/slides/_rels/slide26.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customXml" Target="../ink/ink1.xml"/><Relationship Id="rId7" Type="http://schemas.openxmlformats.org/officeDocument/2006/relationships/image" Target="../media/image237.png"/><Relationship Id="rId2" Type="http://schemas.openxmlformats.org/officeDocument/2006/relationships/image" Target="../media/image234.png"/><Relationship Id="rId1" Type="http://schemas.openxmlformats.org/officeDocument/2006/relationships/slideLayout" Target="../slideLayouts/slideLayout18.xml"/><Relationship Id="rId6" Type="http://schemas.openxmlformats.org/officeDocument/2006/relationships/image" Target="../media/image236.png"/><Relationship Id="rId5" Type="http://schemas.openxmlformats.org/officeDocument/2006/relationships/image" Target="../media/image235.png"/><Relationship Id="rId4" Type="http://schemas.openxmlformats.org/officeDocument/2006/relationships/customXml" Target="../ink/ink2.xml"/></Relationships>
</file>

<file path=ppt/slides/_rels/slide27.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3EA3-8AE0-4860-9E51-63DC84323A4C}"/>
              </a:ext>
            </a:extLst>
          </p:cNvPr>
          <p:cNvSpPr>
            <a:spLocks noGrp="1"/>
          </p:cNvSpPr>
          <p:nvPr>
            <p:ph type="ctrTitle"/>
          </p:nvPr>
        </p:nvSpPr>
        <p:spPr/>
        <p:txBody>
          <a:bodyPr>
            <a:normAutofit fontScale="90000"/>
          </a:bodyPr>
          <a:lstStyle/>
          <a:p>
            <a:r>
              <a:rPr lang="en-AU" dirty="0"/>
              <a:t>Aboriginal health and disability and the strategic plan</a:t>
            </a:r>
          </a:p>
        </p:txBody>
      </p:sp>
      <p:sp>
        <p:nvSpPr>
          <p:cNvPr id="3" name="Subtitle 2">
            <a:extLst>
              <a:ext uri="{FF2B5EF4-FFF2-40B4-BE49-F238E27FC236}">
                <a16:creationId xmlns:a16="http://schemas.microsoft.com/office/drawing/2014/main" id="{607617E3-1F3E-4B78-B25F-D9388C661357}"/>
              </a:ext>
            </a:extLst>
          </p:cNvPr>
          <p:cNvSpPr>
            <a:spLocks noGrp="1"/>
          </p:cNvSpPr>
          <p:nvPr>
            <p:ph type="subTitle" idx="1"/>
          </p:nvPr>
        </p:nvSpPr>
        <p:spPr>
          <a:xfrm>
            <a:off x="1524000" y="4526066"/>
            <a:ext cx="9144000" cy="1655762"/>
          </a:xfrm>
        </p:spPr>
        <p:txBody>
          <a:bodyPr>
            <a:normAutofit fontScale="77500" lnSpcReduction="20000"/>
          </a:bodyPr>
          <a:lstStyle/>
          <a:p>
            <a:r>
              <a:rPr lang="en-AU" dirty="0"/>
              <a:t>Australian Accessibility Conference</a:t>
            </a:r>
          </a:p>
          <a:p>
            <a:r>
              <a:rPr lang="en-AU" dirty="0"/>
              <a:t>Glenn Pearson</a:t>
            </a:r>
          </a:p>
          <a:p>
            <a:r>
              <a:rPr lang="en-AU" dirty="0"/>
              <a:t>Deputy Director Aboriginal Health</a:t>
            </a:r>
          </a:p>
          <a:p>
            <a:r>
              <a:rPr lang="en-AU" dirty="0"/>
              <a:t>Telethon Kids Institute </a:t>
            </a:r>
          </a:p>
          <a:p>
            <a:r>
              <a:rPr lang="en-AU" dirty="0"/>
              <a:t>February 13</a:t>
            </a:r>
            <a:r>
              <a:rPr lang="en-AU" baseline="30000" dirty="0"/>
              <a:t>th</a:t>
            </a:r>
            <a:r>
              <a:rPr lang="en-AU" dirty="0"/>
              <a:t> 2020</a:t>
            </a:r>
          </a:p>
        </p:txBody>
      </p:sp>
    </p:spTree>
    <p:extLst>
      <p:ext uri="{BB962C8B-B14F-4D97-AF65-F5344CB8AC3E}">
        <p14:creationId xmlns:p14="http://schemas.microsoft.com/office/powerpoint/2010/main" val="156450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423385-6E93-4EF6-BB8E-099F8253B11F}"/>
              </a:ext>
            </a:extLst>
          </p:cNvPr>
          <p:cNvSpPr/>
          <p:nvPr/>
        </p:nvSpPr>
        <p:spPr>
          <a:xfrm>
            <a:off x="3048000" y="1443841"/>
            <a:ext cx="6096000" cy="4247317"/>
          </a:xfrm>
          <a:prstGeom prst="rect">
            <a:avLst/>
          </a:prstGeom>
        </p:spPr>
        <p:txBody>
          <a:bodyPr>
            <a:spAutoFit/>
          </a:bodyPr>
          <a:lstStyle/>
          <a:p>
            <a:r>
              <a:rPr lang="en-US" b="1" dirty="0"/>
              <a:t>Year 12 Attainment – Target: Halve the gap for indigenous Australians aged 20–24 in Year 12 attainment or equivalent attainment rates (by 2020) – On track.</a:t>
            </a:r>
          </a:p>
          <a:p>
            <a:endParaRPr lang="en-US" dirty="0"/>
          </a:p>
          <a:p>
            <a:pPr>
              <a:buFont typeface="Arial" panose="020B0604020202020204" pitchFamily="34" charset="0"/>
              <a:buChar char="•"/>
            </a:pPr>
            <a:r>
              <a:rPr lang="en-US" dirty="0"/>
              <a:t>in 2018–19, 66 per cent of indigenous Australians aged 20–24 had attained year 12 or equivalent</a:t>
            </a:r>
          </a:p>
          <a:p>
            <a:pPr>
              <a:buFont typeface="Arial" panose="020B0604020202020204" pitchFamily="34" charset="0"/>
              <a:buChar char="•"/>
            </a:pPr>
            <a:r>
              <a:rPr lang="en-US" dirty="0"/>
              <a:t>between 2008 and 2018–19, the proportion of indigenous Australians aged 20–24 attaining year 12 or equivalent increased by 21 percentage points. The gap has narrowed by 15 percentage points, as non-Indigenous attainment rates have improved at a slower pace</a:t>
            </a:r>
          </a:p>
          <a:p>
            <a:pPr>
              <a:buFont typeface="Arial" panose="020B0604020202020204" pitchFamily="34" charset="0"/>
              <a:buChar char="•"/>
            </a:pPr>
            <a:r>
              <a:rPr lang="en-US" dirty="0"/>
              <a:t>the biggest improvement in year 12 attainment rates was in major cities, where the gap narrowed by 20 percentage points — from 26 percentage points in 2012–13 to six percentage points in 2018–19.</a:t>
            </a:r>
          </a:p>
        </p:txBody>
      </p:sp>
    </p:spTree>
    <p:extLst>
      <p:ext uri="{BB962C8B-B14F-4D97-AF65-F5344CB8AC3E}">
        <p14:creationId xmlns:p14="http://schemas.microsoft.com/office/powerpoint/2010/main" val="310266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2B9A7-9FC6-4F03-A658-859338E35818}"/>
              </a:ext>
            </a:extLst>
          </p:cNvPr>
          <p:cNvSpPr/>
          <p:nvPr/>
        </p:nvSpPr>
        <p:spPr>
          <a:xfrm>
            <a:off x="3048000" y="1443841"/>
            <a:ext cx="6096000" cy="4247317"/>
          </a:xfrm>
          <a:prstGeom prst="rect">
            <a:avLst/>
          </a:prstGeom>
        </p:spPr>
        <p:txBody>
          <a:bodyPr>
            <a:spAutoFit/>
          </a:bodyPr>
          <a:lstStyle/>
          <a:p>
            <a:r>
              <a:rPr lang="en-US" b="1" dirty="0"/>
              <a:t>Employment – Target: Halve the gap in employment outcomes between indigenous and non-indigenous Australians within a decade (by 2018) – Not met (stable).</a:t>
            </a:r>
          </a:p>
          <a:p>
            <a:endParaRPr lang="en-US" dirty="0"/>
          </a:p>
          <a:p>
            <a:pPr>
              <a:buFont typeface="Arial" panose="020B0604020202020204" pitchFamily="34" charset="0"/>
              <a:buChar char="•"/>
            </a:pPr>
            <a:r>
              <a:rPr lang="en-US" dirty="0"/>
              <a:t>in 2018, the indigenous employment rate was 49 per cent compared to 75 per cent for non-indigenous Australians</a:t>
            </a:r>
          </a:p>
          <a:p>
            <a:pPr>
              <a:buFont typeface="Arial" panose="020B0604020202020204" pitchFamily="34" charset="0"/>
              <a:buChar char="•"/>
            </a:pPr>
            <a:r>
              <a:rPr lang="en-US" dirty="0"/>
              <a:t>over the decade 2008–2018, the employment rate for Indigenous Australians increased slightly (by 0.9 percentage points), while for non-Indigenous Australians it fell by 0.4 percentage points. Thus the gap has not changed much</a:t>
            </a:r>
          </a:p>
          <a:p>
            <a:pPr>
              <a:buFont typeface="Arial" panose="020B0604020202020204" pitchFamily="34" charset="0"/>
              <a:buChar char="•"/>
            </a:pPr>
            <a:r>
              <a:rPr lang="en-US" dirty="0"/>
              <a:t>the indigenous employment rate varied by remoteness. Major cities had the highest employment rate at 59 per cent, compared to 35 per cent in very remote areas. The gap in employment outcomes was widest in remote and very remote Australia.</a:t>
            </a:r>
          </a:p>
        </p:txBody>
      </p:sp>
    </p:spTree>
    <p:extLst>
      <p:ext uri="{BB962C8B-B14F-4D97-AF65-F5344CB8AC3E}">
        <p14:creationId xmlns:p14="http://schemas.microsoft.com/office/powerpoint/2010/main" val="278712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E6736-7159-40E8-88D1-9D4D02CC159F}"/>
              </a:ext>
            </a:extLst>
          </p:cNvPr>
          <p:cNvSpPr/>
          <p:nvPr/>
        </p:nvSpPr>
        <p:spPr>
          <a:xfrm>
            <a:off x="3048000" y="1443841"/>
            <a:ext cx="6096000" cy="4247317"/>
          </a:xfrm>
          <a:prstGeom prst="rect">
            <a:avLst/>
          </a:prstGeom>
        </p:spPr>
        <p:txBody>
          <a:bodyPr>
            <a:spAutoFit/>
          </a:bodyPr>
          <a:lstStyle/>
          <a:p>
            <a:r>
              <a:rPr lang="en-US" b="1" dirty="0"/>
              <a:t>Life Expectancy – Target: Close the life expectancy gap within a generation (by 2031) – Not on track.</a:t>
            </a:r>
          </a:p>
          <a:p>
            <a:endParaRPr lang="en-US" dirty="0"/>
          </a:p>
          <a:p>
            <a:pPr>
              <a:buFont typeface="Arial" panose="020B0604020202020204" pitchFamily="34" charset="0"/>
              <a:buChar char="•"/>
            </a:pPr>
            <a:r>
              <a:rPr lang="en-US" dirty="0"/>
              <a:t>in 2015–2017, life expectancy at birth was 71.6 years for Indigenous males (8.6 years less than non-indigenous males) and 75.6 years for Indigenous females (7.8 years less than non-indigenous females)</a:t>
            </a:r>
          </a:p>
          <a:p>
            <a:pPr>
              <a:buFont typeface="Arial" panose="020B0604020202020204" pitchFamily="34" charset="0"/>
              <a:buChar char="•"/>
            </a:pPr>
            <a:r>
              <a:rPr lang="en-US" dirty="0"/>
              <a:t>over 2006 to 2018, there was an improvement of almost 10 per cent in indigenous age-</a:t>
            </a:r>
            <a:r>
              <a:rPr lang="en-US" dirty="0" err="1"/>
              <a:t>standardised</a:t>
            </a:r>
            <a:r>
              <a:rPr lang="en-US" dirty="0"/>
              <a:t> mortality rates. But non-indigenous mortality rates improved at a similar rate, so the gap has not narrowed</a:t>
            </a:r>
          </a:p>
          <a:p>
            <a:pPr>
              <a:buFont typeface="Arial" panose="020B0604020202020204" pitchFamily="34" charset="0"/>
              <a:buChar char="•"/>
            </a:pPr>
            <a:r>
              <a:rPr lang="en-US" dirty="0"/>
              <a:t>since 2006, there has been an improvement in indigenous mortality rates from circulatory disease (heart disease, stroke and hypertension). But this has coincided with an increase in cancer mortality rates, where the gap is widening.</a:t>
            </a:r>
          </a:p>
        </p:txBody>
      </p:sp>
    </p:spTree>
    <p:extLst>
      <p:ext uri="{BB962C8B-B14F-4D97-AF65-F5344CB8AC3E}">
        <p14:creationId xmlns:p14="http://schemas.microsoft.com/office/powerpoint/2010/main" val="331361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569D3-AFC1-44B6-996C-127F70438845}"/>
              </a:ext>
            </a:extLst>
          </p:cNvPr>
          <p:cNvPicPr>
            <a:picLocks noChangeAspect="1"/>
          </p:cNvPicPr>
          <p:nvPr/>
        </p:nvPicPr>
        <p:blipFill>
          <a:blip r:embed="rId2"/>
          <a:stretch>
            <a:fillRect/>
          </a:stretch>
        </p:blipFill>
        <p:spPr>
          <a:xfrm>
            <a:off x="3303939" y="0"/>
            <a:ext cx="5584122" cy="6858000"/>
          </a:xfrm>
          <a:prstGeom prst="rect">
            <a:avLst/>
          </a:prstGeom>
        </p:spPr>
      </p:pic>
    </p:spTree>
    <p:extLst>
      <p:ext uri="{BB962C8B-B14F-4D97-AF65-F5344CB8AC3E}">
        <p14:creationId xmlns:p14="http://schemas.microsoft.com/office/powerpoint/2010/main" val="401759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1405-E07A-4044-82B5-25D4E4BE3D92}"/>
              </a:ext>
            </a:extLst>
          </p:cNvPr>
          <p:cNvSpPr>
            <a:spLocks noGrp="1"/>
          </p:cNvSpPr>
          <p:nvPr>
            <p:ph type="title"/>
          </p:nvPr>
        </p:nvSpPr>
        <p:spPr>
          <a:xfrm>
            <a:off x="838200" y="2473060"/>
            <a:ext cx="10515600" cy="1325563"/>
          </a:xfrm>
        </p:spPr>
        <p:txBody>
          <a:bodyPr/>
          <a:lstStyle/>
          <a:p>
            <a:pPr algn="ctr"/>
            <a:r>
              <a:rPr lang="en-US" b="1" dirty="0"/>
              <a:t>But What If….?</a:t>
            </a:r>
            <a:endParaRPr lang="en-AU" b="1" dirty="0"/>
          </a:p>
        </p:txBody>
      </p:sp>
    </p:spTree>
    <p:extLst>
      <p:ext uri="{BB962C8B-B14F-4D97-AF65-F5344CB8AC3E}">
        <p14:creationId xmlns:p14="http://schemas.microsoft.com/office/powerpoint/2010/main" val="304564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129A-6C73-40F5-8D49-C97031A05543}"/>
              </a:ext>
            </a:extLst>
          </p:cNvPr>
          <p:cNvSpPr>
            <a:spLocks noGrp="1"/>
          </p:cNvSpPr>
          <p:nvPr>
            <p:ph type="title"/>
          </p:nvPr>
        </p:nvSpPr>
        <p:spPr>
          <a:xfrm>
            <a:off x="838200" y="2819580"/>
            <a:ext cx="10515600" cy="1325563"/>
          </a:xfrm>
        </p:spPr>
        <p:txBody>
          <a:bodyPr>
            <a:normAutofit fontScale="90000"/>
          </a:bodyPr>
          <a:lstStyle/>
          <a:p>
            <a:pPr algn="ctr"/>
            <a:r>
              <a:rPr lang="en-US" b="1" dirty="0"/>
              <a:t>But What If These Were Measures Of Resilience? Measures Of Strength?</a:t>
            </a:r>
            <a:br>
              <a:rPr lang="en-US" b="1" dirty="0"/>
            </a:br>
            <a:br>
              <a:rPr lang="en-US" b="1" dirty="0"/>
            </a:br>
            <a:r>
              <a:rPr lang="en-US" b="1" dirty="0"/>
              <a:t> When the Evidence Says These Measures Should Have Flat Lined Given The Government Policies that Have and Still Pull at the Strength of Aboriginal People, Culture and Families? </a:t>
            </a:r>
            <a:endParaRPr lang="en-AU" b="1" dirty="0"/>
          </a:p>
        </p:txBody>
      </p:sp>
    </p:spTree>
    <p:extLst>
      <p:ext uri="{BB962C8B-B14F-4D97-AF65-F5344CB8AC3E}">
        <p14:creationId xmlns:p14="http://schemas.microsoft.com/office/powerpoint/2010/main" val="157688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511E-7F68-419F-B14A-97A420D6F555}"/>
              </a:ext>
            </a:extLst>
          </p:cNvPr>
          <p:cNvSpPr>
            <a:spLocks noGrp="1"/>
          </p:cNvSpPr>
          <p:nvPr>
            <p:ph type="title"/>
          </p:nvPr>
        </p:nvSpPr>
        <p:spPr>
          <a:xfrm>
            <a:off x="847825" y="2704069"/>
            <a:ext cx="10515600" cy="1325563"/>
          </a:xfrm>
        </p:spPr>
        <p:txBody>
          <a:bodyPr/>
          <a:lstStyle/>
          <a:p>
            <a:pPr algn="ctr"/>
            <a:r>
              <a:rPr lang="en-US" b="1" dirty="0"/>
              <a:t>Telling the Story Big then Small and Then Big Again</a:t>
            </a:r>
            <a:endParaRPr lang="en-AU" b="1" dirty="0"/>
          </a:p>
        </p:txBody>
      </p:sp>
    </p:spTree>
    <p:extLst>
      <p:ext uri="{BB962C8B-B14F-4D97-AF65-F5344CB8AC3E}">
        <p14:creationId xmlns:p14="http://schemas.microsoft.com/office/powerpoint/2010/main" val="55182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800D-5822-42EA-AC57-BC4360914F2F}"/>
              </a:ext>
            </a:extLst>
          </p:cNvPr>
          <p:cNvSpPr>
            <a:spLocks noGrp="1"/>
          </p:cNvSpPr>
          <p:nvPr>
            <p:ph type="title"/>
          </p:nvPr>
        </p:nvSpPr>
        <p:spPr>
          <a:xfrm>
            <a:off x="838200" y="2646310"/>
            <a:ext cx="10515600" cy="1325563"/>
          </a:xfrm>
        </p:spPr>
        <p:txBody>
          <a:bodyPr>
            <a:normAutofit fontScale="90000"/>
          </a:bodyPr>
          <a:lstStyle/>
          <a:p>
            <a:pPr algn="ctr"/>
            <a:r>
              <a:rPr lang="en-US" b="1" dirty="0"/>
              <a:t>Developing Research Methodologies that Are As Sophisticated as the Worlds and Culture that Our Families Live in</a:t>
            </a:r>
            <a:endParaRPr lang="en-AU" b="1" dirty="0"/>
          </a:p>
        </p:txBody>
      </p:sp>
    </p:spTree>
    <p:extLst>
      <p:ext uri="{BB962C8B-B14F-4D97-AF65-F5344CB8AC3E}">
        <p14:creationId xmlns:p14="http://schemas.microsoft.com/office/powerpoint/2010/main" val="293698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B041-1CC4-4AB5-BCFE-643D58CF4C70}"/>
              </a:ext>
            </a:extLst>
          </p:cNvPr>
          <p:cNvSpPr>
            <a:spLocks noGrp="1"/>
          </p:cNvSpPr>
          <p:nvPr>
            <p:ph type="title"/>
          </p:nvPr>
        </p:nvSpPr>
        <p:spPr>
          <a:xfrm>
            <a:off x="857450" y="2415304"/>
            <a:ext cx="10515600" cy="1325563"/>
          </a:xfrm>
        </p:spPr>
        <p:txBody>
          <a:bodyPr/>
          <a:lstStyle/>
          <a:p>
            <a:pPr algn="ctr"/>
            <a:r>
              <a:rPr lang="en-US" b="1" dirty="0"/>
              <a:t>The Non-Negotiable Need for Aboriginal Voice </a:t>
            </a:r>
            <a:endParaRPr lang="en-AU" b="1" dirty="0"/>
          </a:p>
        </p:txBody>
      </p:sp>
    </p:spTree>
    <p:extLst>
      <p:ext uri="{BB962C8B-B14F-4D97-AF65-F5344CB8AC3E}">
        <p14:creationId xmlns:p14="http://schemas.microsoft.com/office/powerpoint/2010/main" val="265094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ACDF-C4B3-42A3-947D-9DA67922A6D6}"/>
              </a:ext>
            </a:extLst>
          </p:cNvPr>
          <p:cNvSpPr>
            <a:spLocks noGrp="1"/>
          </p:cNvSpPr>
          <p:nvPr>
            <p:ph type="title"/>
          </p:nvPr>
        </p:nvSpPr>
        <p:spPr>
          <a:xfrm>
            <a:off x="838200" y="1780036"/>
            <a:ext cx="10515600" cy="1325563"/>
          </a:xfrm>
        </p:spPr>
        <p:txBody>
          <a:bodyPr/>
          <a:lstStyle/>
          <a:p>
            <a:pPr algn="ctr"/>
            <a:r>
              <a:rPr lang="en-US" b="1" dirty="0"/>
              <a:t>Swimming the River – Ian Trust </a:t>
            </a:r>
            <a:br>
              <a:rPr lang="en-US" b="1" dirty="0"/>
            </a:br>
            <a:r>
              <a:rPr lang="en-US" b="1" dirty="0"/>
              <a:t>(The </a:t>
            </a:r>
            <a:r>
              <a:rPr lang="en-US" b="1" dirty="0" err="1"/>
              <a:t>Wunan</a:t>
            </a:r>
            <a:r>
              <a:rPr lang="en-US" b="1" dirty="0"/>
              <a:t> Foundation)</a:t>
            </a:r>
            <a:endParaRPr lang="en-AU" b="1" dirty="0"/>
          </a:p>
        </p:txBody>
      </p:sp>
      <p:sp>
        <p:nvSpPr>
          <p:cNvPr id="3" name="Rectangle 2">
            <a:extLst>
              <a:ext uri="{FF2B5EF4-FFF2-40B4-BE49-F238E27FC236}">
                <a16:creationId xmlns:a16="http://schemas.microsoft.com/office/drawing/2014/main" id="{57DDF0D0-C872-45EB-A803-19F19DA4B6B2}"/>
              </a:ext>
            </a:extLst>
          </p:cNvPr>
          <p:cNvSpPr/>
          <p:nvPr/>
        </p:nvSpPr>
        <p:spPr>
          <a:xfrm>
            <a:off x="2300440" y="3917483"/>
            <a:ext cx="7401827" cy="369332"/>
          </a:xfrm>
          <a:prstGeom prst="rect">
            <a:avLst/>
          </a:prstGeom>
        </p:spPr>
        <p:txBody>
          <a:bodyPr wrap="square">
            <a:spAutoFit/>
          </a:bodyPr>
          <a:lstStyle/>
          <a:p>
            <a:r>
              <a:rPr lang="en-AU" u="sng" dirty="0">
                <a:solidFill>
                  <a:srgbClr val="000000"/>
                </a:solidFill>
                <a:latin typeface="Calibri" panose="020F0502020204030204" pitchFamily="34" charset="0"/>
                <a:ea typeface="Times New Roman" panose="02020603050405020304" pitchFamily="18" charset="0"/>
                <a:hlinkClick r:id="rId2"/>
              </a:rPr>
              <a:t>https://www.youtube.com/watch?v=0P9FRacTji0&amp;feature=youtu.be</a:t>
            </a:r>
            <a:endParaRPr lang="en-AU" dirty="0"/>
          </a:p>
        </p:txBody>
      </p:sp>
    </p:spTree>
    <p:extLst>
      <p:ext uri="{BB962C8B-B14F-4D97-AF65-F5344CB8AC3E}">
        <p14:creationId xmlns:p14="http://schemas.microsoft.com/office/powerpoint/2010/main" val="332523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0F4C4-6FD1-4E9C-A502-A5949EC29A8F}"/>
              </a:ext>
            </a:extLst>
          </p:cNvPr>
          <p:cNvSpPr txBox="1"/>
          <p:nvPr/>
        </p:nvSpPr>
        <p:spPr>
          <a:xfrm>
            <a:off x="3019536" y="772890"/>
            <a:ext cx="5805055" cy="5514330"/>
          </a:xfrm>
          <a:prstGeom prst="rect">
            <a:avLst/>
          </a:prstGeom>
          <a:noFill/>
        </p:spPr>
        <p:txBody>
          <a:bodyPr wrap="square" rtlCol="0">
            <a:spAutoFit/>
          </a:bodyPr>
          <a:lstStyle/>
          <a:p>
            <a:pPr marL="89535" marR="0" lvl="0" indent="0" algn="ctr" defTabSz="914400" rtl="0" eaLnBrk="1" fontAlgn="auto" latinLnBrk="0" hangingPunct="1">
              <a:lnSpc>
                <a:spcPts val="3175"/>
              </a:lnSpc>
              <a:spcBef>
                <a:spcPts val="135"/>
              </a:spcBef>
              <a:spcAft>
                <a:spcPts val="0"/>
              </a:spcAft>
              <a:buClrTx/>
              <a:buSzTx/>
              <a:buFontTx/>
              <a:buNone/>
              <a:tabLst>
                <a:tab pos="3343275" algn="l"/>
              </a:tabLst>
              <a:defRPr/>
            </a:pPr>
            <a:r>
              <a:rPr kumimoji="0" lang="en-US" sz="1800" b="1" i="1" u="none" strike="noStrike" kern="1200" cap="none" spc="-4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YIRA</a:t>
            </a:r>
            <a:r>
              <a:rPr kumimoji="0" lang="en-US" sz="1800" b="1" i="1" u="none" strike="noStrike" kern="1200" cap="none" spc="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H </a:t>
            </a:r>
            <a:r>
              <a:rPr kumimoji="0" lang="en-US" sz="1800" b="1" i="1" u="none" strike="noStrike" kern="1200" cap="none" spc="4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NITCHA</a:t>
            </a:r>
            <a:r>
              <a:rPr kumimoji="0" lang="en-US" sz="1800" b="1" i="1" u="none" strike="noStrike" kern="1200" cap="none" spc="-62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 </a:t>
            </a:r>
            <a:r>
              <a:rPr kumimoji="0" lang="en-US" sz="1800" b="1" i="1" u="none" strike="noStrike" kern="1200" cap="none" spc="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 </a:t>
            </a:r>
            <a:r>
              <a:rPr kumimoji="0" lang="en-US" sz="1800" b="1" i="1" u="none" strike="noStrike" kern="1200" cap="none" spc="1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WUDJUK</a:t>
            </a:r>
            <a:endParaRPr kumimoji="0" lang="en-AU" sz="2400" b="0" i="1" u="none" strike="noStrike" kern="1200" cap="none" spc="0" normalizeH="0" baseline="0" noProof="0" dirty="0">
              <a:ln>
                <a:noFill/>
              </a:ln>
              <a:solidFill>
                <a:srgbClr val="53565A"/>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62230" marR="0" lvl="0" indent="0" algn="ctr" defTabSz="914400" rtl="0" eaLnBrk="1" fontAlgn="auto" latinLnBrk="0" hangingPunct="1">
              <a:lnSpc>
                <a:spcPts val="3175"/>
              </a:lnSpc>
              <a:spcBef>
                <a:spcPts val="0"/>
              </a:spcBef>
              <a:spcAft>
                <a:spcPts val="0"/>
              </a:spcAft>
              <a:buClrTx/>
              <a:buSzTx/>
              <a:buFontTx/>
              <a:buNone/>
              <a:tabLst>
                <a:tab pos="2195195" algn="l"/>
              </a:tabLst>
              <a:defRPr/>
            </a:pPr>
            <a:r>
              <a:rPr kumimoji="0" lang="en-US" sz="1800" b="1" i="1" u="none" strike="noStrike" kern="1200" cap="none" spc="6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NYUNGAH </a:t>
            </a:r>
            <a:r>
              <a:rPr kumimoji="0" lang="en-US" sz="1800" b="1" i="1" u="none" strike="noStrike" kern="1200" cap="none" spc="3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WIREN</a:t>
            </a:r>
            <a:r>
              <a:rPr kumimoji="0" lang="en-US" sz="1800" b="1" i="1" u="none" strike="noStrike" kern="1200" cap="none" spc="41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 </a:t>
            </a:r>
            <a:r>
              <a:rPr kumimoji="0" lang="en-US" sz="1800" b="1" i="1" u="none" strike="noStrike" kern="1200" cap="none" spc="8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BOODJAH</a:t>
            </a:r>
            <a:endParaRPr kumimoji="0" lang="en-AU" sz="2400" b="0" i="1" u="none" strike="noStrike" kern="1200" cap="none" spc="0" normalizeH="0" baseline="0" noProof="0" dirty="0">
              <a:ln>
                <a:noFill/>
              </a:ln>
              <a:solidFill>
                <a:srgbClr val="53565A"/>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693420" marR="0" lvl="0" indent="0" algn="l" defTabSz="914400" rtl="0" eaLnBrk="1" fontAlgn="auto" latinLnBrk="0" hangingPunct="1">
              <a:lnSpc>
                <a:spcPct val="100000"/>
              </a:lnSpc>
              <a:spcBef>
                <a:spcPts val="225"/>
              </a:spcBef>
              <a:spcAft>
                <a:spcPts val="0"/>
              </a:spcAft>
              <a:buClrTx/>
              <a:buSzTx/>
              <a:buFontTx/>
              <a:buNone/>
              <a:tabLst>
                <a:tab pos="4081145" algn="l"/>
                <a:tab pos="4443730" algn="l"/>
              </a:tabLst>
              <a:defRPr/>
            </a:pPr>
            <a:r>
              <a:rPr kumimoji="0" lang="en-AU" sz="18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 </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225"/>
              </a:spcBef>
              <a:spcAft>
                <a:spcPts val="0"/>
              </a:spcAft>
              <a:buClrTx/>
              <a:buSzTx/>
              <a:buFontTx/>
              <a:buNone/>
              <a:tabLst>
                <a:tab pos="4081145" algn="l"/>
                <a:tab pos="4443730" algn="l"/>
                <a:tab pos="5105400" algn="l"/>
              </a:tabLst>
              <a:defRPr/>
            </a:pPr>
            <a:r>
              <a:rPr kumimoji="0" lang="en-AU" sz="18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rPr>
              <a:t>UPON THIS TRADITIONAL AND SACRED LAND</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225"/>
              </a:spcBef>
              <a:spcAft>
                <a:spcPts val="0"/>
              </a:spcAft>
              <a:buClrTx/>
              <a:buSzTx/>
              <a:buFontTx/>
              <a:buNone/>
              <a:tabLst>
                <a:tab pos="4081145" algn="l"/>
                <a:tab pos="4443730" algn="l"/>
                <a:tab pos="5105400" algn="l"/>
              </a:tabLst>
              <a:defRPr/>
            </a:pPr>
            <a:r>
              <a:rPr kumimoji="0" lang="en-US" sz="1800" b="0" i="1" u="none" strike="noStrike" kern="1200" cap="none" spc="5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 </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225"/>
              </a:spcBef>
              <a:spcAft>
                <a:spcPts val="0"/>
              </a:spcAft>
              <a:buClrTx/>
              <a:buSzTx/>
              <a:buFontTx/>
              <a:buNone/>
              <a:tabLst>
                <a:tab pos="4081145" algn="l"/>
                <a:tab pos="4443730" algn="l"/>
                <a:tab pos="5105400" algn="l"/>
              </a:tabLst>
              <a:defRPr/>
            </a:pPr>
            <a:r>
              <a:rPr kumimoji="0" lang="en-US" sz="1800" b="1" i="1" u="none" strike="noStrike" kern="1200" cap="none" spc="5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NGULLUK</a:t>
            </a:r>
            <a:r>
              <a:rPr kumimoji="0" lang="en-US" sz="1800" b="1" i="0" u="none" strike="noStrike" kern="1200" cap="none" spc="5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 </a:t>
            </a:r>
            <a:r>
              <a:rPr kumimoji="0" lang="en-US" sz="1800" b="1" i="1" u="none" strike="noStrike" kern="1200" cap="none" spc="15"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GOORLINY </a:t>
            </a:r>
            <a:r>
              <a:rPr kumimoji="0" lang="en-US" sz="1800" b="1" i="1"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KIDJI</a:t>
            </a:r>
            <a:r>
              <a:rPr kumimoji="0" lang="en-US" sz="1800" b="1"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 </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225"/>
              </a:spcBef>
              <a:spcAft>
                <a:spcPts val="0"/>
              </a:spcAft>
              <a:buClrTx/>
              <a:buSzTx/>
              <a:buFontTx/>
              <a:buNone/>
              <a:tabLst>
                <a:tab pos="4081145" algn="l"/>
                <a:tab pos="4443730" algn="l"/>
                <a:tab pos="5105400" algn="l"/>
              </a:tabLst>
              <a:defRPr/>
            </a:pPr>
            <a:r>
              <a:rPr kumimoji="0" lang="en-US" sz="1800" b="1" i="1" u="none" strike="noStrike" kern="1200" cap="none" spc="6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YACKER</a:t>
            </a:r>
            <a:r>
              <a:rPr kumimoji="0" lang="en-US" sz="1800" b="1" i="1" u="none" strike="noStrike" kern="1200" cap="none" spc="315"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 </a:t>
            </a:r>
            <a:r>
              <a:rPr kumimoji="0" lang="en-US" sz="1800" b="1" i="1" u="none" strike="noStrike" kern="1200" cap="none" spc="6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rPr>
              <a:t>DANJOO</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30"/>
              </a:spcBef>
              <a:spcAft>
                <a:spcPts val="0"/>
              </a:spcAft>
              <a:buClrTx/>
              <a:buSzTx/>
              <a:buFontTx/>
              <a:buNone/>
              <a:tabLst/>
              <a:defRPr/>
            </a:pPr>
            <a:r>
              <a:rPr kumimoji="0" lang="en-US" sz="1800" b="0" i="1" u="none" strike="noStrike" kern="1200" cap="none" spc="0" normalizeH="0" baseline="0" noProof="0" dirty="0">
                <a:ln>
                  <a:noFill/>
                </a:ln>
                <a:solidFill>
                  <a:srgbClr val="53565A"/>
                </a:solidFill>
                <a:effectLst/>
                <a:uLnTx/>
                <a:uFillTx/>
                <a:latin typeface="Calibri"/>
                <a:ea typeface="Arial" panose="020B0604020202020204" pitchFamily="34" charset="0"/>
                <a:cs typeface="Arial" panose="020B0604020202020204" pitchFamily="34" charset="0"/>
              </a:rPr>
              <a:t> </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ts val="2205"/>
              </a:lnSpc>
              <a:spcBef>
                <a:spcPts val="0"/>
              </a:spcBef>
              <a:spcAft>
                <a:spcPts val="0"/>
              </a:spcAft>
              <a:buClrTx/>
              <a:buSzTx/>
              <a:buFontTx/>
              <a:buNone/>
              <a:tabLst>
                <a:tab pos="2413000" algn="l"/>
                <a:tab pos="4156075" algn="l"/>
              </a:tabLst>
              <a:defRPr/>
            </a:pPr>
            <a:r>
              <a:rPr kumimoji="0" lang="en-US" sz="18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rPr>
              <a:t>WE GATHER TO WORK TOGETHER</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5"/>
              </a:spcBef>
              <a:spcAft>
                <a:spcPts val="0"/>
              </a:spcAft>
              <a:buClrTx/>
              <a:buSzTx/>
              <a:buFontTx/>
              <a:buNone/>
              <a:tabLst/>
              <a:defRPr/>
            </a:pPr>
            <a:r>
              <a:rPr kumimoji="0" lang="en-US" sz="1800" b="0" i="1" u="none" strike="noStrike" kern="1200" cap="none" spc="0" normalizeH="0" baseline="0" noProof="0" dirty="0">
                <a:ln>
                  <a:noFill/>
                </a:ln>
                <a:solidFill>
                  <a:srgbClr val="53565A"/>
                </a:solidFill>
                <a:effectLst/>
                <a:uLnTx/>
                <a:uFillTx/>
                <a:latin typeface="Calibri"/>
                <a:ea typeface="Arial" panose="020B0604020202020204" pitchFamily="34" charset="0"/>
                <a:cs typeface="Arial" panose="020B0604020202020204" pitchFamily="34" charset="0"/>
              </a:rPr>
              <a:t> </a:t>
            </a:r>
            <a:endParaRPr kumimoji="0" lang="en-AU" sz="1000" b="0" i="0" u="none" strike="noStrike" kern="1200" cap="none" spc="0" normalizeH="0" baseline="0" noProof="0" dirty="0">
              <a:ln>
                <a:noFill/>
              </a:ln>
              <a:solidFill>
                <a:srgbClr val="53565A"/>
              </a:solidFill>
              <a:effectLst/>
              <a:uLnTx/>
              <a:uFillTx/>
              <a:latin typeface="Calibri"/>
              <a:ea typeface="Calibri" panose="020F0502020204030204" pitchFamily="34" charset="0"/>
              <a:cs typeface="Times New Roman" panose="02020603050405020304" pitchFamily="18" charset="0"/>
            </a:endParaRPr>
          </a:p>
          <a:p>
            <a:pPr marL="214630" marR="0" lvl="0" indent="0" algn="ctr" defTabSz="914400" rtl="0" eaLnBrk="1" fontAlgn="auto" latinLnBrk="0" hangingPunct="1">
              <a:lnSpc>
                <a:spcPts val="3070"/>
              </a:lnSpc>
              <a:spcBef>
                <a:spcPts val="1450"/>
              </a:spcBef>
              <a:spcAft>
                <a:spcPts val="0"/>
              </a:spcAft>
              <a:buClrTx/>
              <a:buSzTx/>
              <a:buFontTx/>
              <a:buNone/>
              <a:tabLst>
                <a:tab pos="961390" algn="l"/>
                <a:tab pos="3020695" algn="l"/>
                <a:tab pos="3252470" algn="l"/>
              </a:tabLst>
              <a:defRPr/>
            </a:pPr>
            <a:r>
              <a:rPr kumimoji="0" lang="en-US" sz="1800" b="1" i="1" u="none" strike="noStrike" kern="1200" cap="none" spc="4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DJI </a:t>
            </a:r>
            <a:r>
              <a:rPr kumimoji="0" lang="en-US" sz="1800" b="1" i="1" u="none" strike="noStrike" kern="1200" cap="none" spc="9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NGULLAH </a:t>
            </a:r>
            <a:r>
              <a:rPr kumimoji="0" lang="en-US" sz="1800" b="1" i="1" u="none" strike="noStrike" kern="1200" cap="none" spc="6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GOOLANGGASS</a:t>
            </a:r>
            <a:r>
              <a:rPr kumimoji="0" lang="en-US" sz="1800" b="1" i="1" u="none" strike="noStrike" kern="1200" cap="none" spc="-46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   </a:t>
            </a:r>
            <a:endParaRPr kumimoji="0" lang="en-AU" sz="2400" b="0" i="1" u="none" strike="noStrike" kern="1200" cap="none" spc="0" normalizeH="0" baseline="0" noProof="0" dirty="0">
              <a:ln>
                <a:noFill/>
              </a:ln>
              <a:solidFill>
                <a:srgbClr val="53565A"/>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14630" marR="0" lvl="0" indent="0" algn="ctr" defTabSz="914400" rtl="0" eaLnBrk="1" fontAlgn="auto" latinLnBrk="0" hangingPunct="1">
              <a:lnSpc>
                <a:spcPts val="3070"/>
              </a:lnSpc>
              <a:spcBef>
                <a:spcPts val="0"/>
              </a:spcBef>
              <a:spcAft>
                <a:spcPts val="0"/>
              </a:spcAft>
              <a:buClrTx/>
              <a:buSzTx/>
              <a:buFontTx/>
              <a:buNone/>
              <a:tabLst>
                <a:tab pos="961390" algn="l"/>
                <a:tab pos="3020695" algn="l"/>
                <a:tab pos="3252470" algn="l"/>
              </a:tabLst>
              <a:defRPr/>
            </a:pPr>
            <a:r>
              <a:rPr kumimoji="0" lang="en-US" sz="1800" b="1" i="1" u="none" strike="noStrike" kern="1200" cap="none" spc="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GUDJI</a:t>
            </a:r>
            <a:r>
              <a:rPr kumimoji="0" lang="en-US" sz="1800" b="1" i="1" u="none" strike="noStrike" kern="1200" cap="none" spc="78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 </a:t>
            </a:r>
            <a:r>
              <a:rPr kumimoji="0" lang="en-US" sz="1800" b="1" i="1" u="none" strike="noStrike" kern="1200" cap="none" spc="8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BULLUP </a:t>
            </a:r>
            <a:r>
              <a:rPr kumimoji="0" lang="en-US" sz="1800" b="1" i="1" u="none" strike="noStrike" kern="1200" cap="none" spc="8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BOORDAH</a:t>
            </a:r>
            <a:endParaRPr kumimoji="0" lang="en-AU" sz="2400" b="0" i="1" u="none" strike="noStrike" kern="1200" cap="none" spc="0" normalizeH="0" baseline="0" noProof="0" dirty="0">
              <a:ln>
                <a:noFill/>
              </a:ln>
              <a:solidFill>
                <a:srgbClr val="53565A"/>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84455" marR="0" lvl="0" indent="0" algn="ctr" defTabSz="914400" rtl="0" eaLnBrk="1" fontAlgn="auto" latinLnBrk="0" hangingPunct="1">
              <a:lnSpc>
                <a:spcPts val="3085"/>
              </a:lnSpc>
              <a:spcBef>
                <a:spcPts val="0"/>
              </a:spcBef>
              <a:spcAft>
                <a:spcPts val="0"/>
              </a:spcAft>
              <a:buClrTx/>
              <a:buSzTx/>
              <a:buFontTx/>
              <a:buNone/>
              <a:tabLst/>
              <a:defRPr/>
            </a:pPr>
            <a:r>
              <a:rPr kumimoji="0" lang="en-US" sz="1800" b="1" i="1" u="none" strike="noStrike" kern="1200" cap="none" spc="-55"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WAA</a:t>
            </a:r>
            <a:r>
              <a:rPr kumimoji="0" lang="en-US" sz="1800" b="1" i="1" u="none" strike="noStrike" kern="1200" cap="none" spc="-12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 </a:t>
            </a:r>
            <a:r>
              <a:rPr kumimoji="0" lang="en-US" sz="1800" b="1" i="1" u="none" strike="noStrike" kern="1200" cap="none" spc="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N</a:t>
            </a:r>
            <a:endParaRPr kumimoji="0" lang="en-AU" sz="2400" b="0" i="1" u="none" strike="noStrike" kern="1200" cap="none" spc="0" normalizeH="0" baseline="0" noProof="0" dirty="0">
              <a:ln>
                <a:noFill/>
              </a:ln>
              <a:solidFill>
                <a:srgbClr val="53565A"/>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14630" marR="0" lvl="0" indent="0" algn="ctr" defTabSz="914400" rtl="0" eaLnBrk="1" fontAlgn="auto" latinLnBrk="0" hangingPunct="1">
              <a:lnSpc>
                <a:spcPts val="3070"/>
              </a:lnSpc>
              <a:spcBef>
                <a:spcPts val="1450"/>
              </a:spcBef>
              <a:spcAft>
                <a:spcPts val="0"/>
              </a:spcAft>
              <a:buClrTx/>
              <a:buSzTx/>
              <a:buFontTx/>
              <a:buNone/>
              <a:tabLst>
                <a:tab pos="961390" algn="l"/>
                <a:tab pos="3020695" algn="l"/>
                <a:tab pos="3252470" algn="l"/>
              </a:tabLst>
              <a:defRPr/>
            </a:pPr>
            <a:r>
              <a:rPr kumimoji="0" lang="en-US" sz="1800" b="0" i="1" u="none" strike="noStrike" kern="1200" cap="none" spc="0" normalizeH="0" baseline="0" noProof="0" dirty="0">
                <a:ln>
                  <a:noFill/>
                </a:ln>
                <a:solidFill>
                  <a:srgbClr val="53565A"/>
                </a:solidFill>
                <a:effectLst/>
                <a:uLnTx/>
                <a:uFillTx/>
                <a:latin typeface="Calibri"/>
                <a:ea typeface="Arial" panose="020B0604020202020204" pitchFamily="34" charset="0"/>
                <a:cs typeface="Times New Roman" panose="02020603050405020304" pitchFamily="18" charset="0"/>
              </a:rPr>
              <a:t> </a:t>
            </a:r>
            <a:endParaRPr kumimoji="0" lang="en-AU" sz="2400" b="0" i="1" u="none" strike="noStrike" kern="1200" cap="none" spc="0" normalizeH="0" baseline="0" noProof="0" dirty="0">
              <a:ln>
                <a:noFill/>
              </a:ln>
              <a:solidFill>
                <a:srgbClr val="53565A"/>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rPr>
              <a:t>FOR OUR CHILDREN AND THEIR FUTURE </a:t>
            </a:r>
            <a:endParaRPr kumimoji="0" lang="en-AU" sz="1800" b="0" i="0" u="none" strike="noStrike" kern="1200" cap="none" spc="0" normalizeH="0" baseline="0" noProof="0" dirty="0">
              <a:ln>
                <a:noFill/>
              </a:ln>
              <a:solidFill>
                <a:srgbClr val="53565A"/>
              </a:solidFill>
              <a:effectLst/>
              <a:uLnTx/>
              <a:uFillTx/>
              <a:latin typeface="Calibri"/>
              <a:ea typeface="+mn-ea"/>
              <a:cs typeface="+mn-cs"/>
            </a:endParaRPr>
          </a:p>
        </p:txBody>
      </p:sp>
    </p:spTree>
    <p:extLst>
      <p:ext uri="{BB962C8B-B14F-4D97-AF65-F5344CB8AC3E}">
        <p14:creationId xmlns:p14="http://schemas.microsoft.com/office/powerpoint/2010/main" val="177415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B66-DF67-4263-94BA-36401743E77B}"/>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b="0" kern="1200" cap="all">
                <a:solidFill>
                  <a:schemeClr val="tx1"/>
                </a:solidFill>
                <a:latin typeface="+mj-lt"/>
                <a:ea typeface="+mj-ea"/>
                <a:cs typeface="+mj-cs"/>
              </a:rPr>
              <a:t>Aboriginal Health 1,000 Families Grand Challenge</a:t>
            </a:r>
          </a:p>
        </p:txBody>
      </p:sp>
      <p:pic>
        <p:nvPicPr>
          <p:cNvPr id="5" name="Picture 4" descr="Two people posing for a picture&#10;&#10;Description automatically generated">
            <a:extLst>
              <a:ext uri="{FF2B5EF4-FFF2-40B4-BE49-F238E27FC236}">
                <a16:creationId xmlns:a16="http://schemas.microsoft.com/office/drawing/2014/main" id="{F86BE5D9-BE85-4FF3-942A-EAA63BBFD465}"/>
              </a:ext>
            </a:extLst>
          </p:cNvPr>
          <p:cNvPicPr>
            <a:picLocks noChangeAspect="1"/>
          </p:cNvPicPr>
          <p:nvPr/>
        </p:nvPicPr>
        <p:blipFill rotWithShape="1">
          <a:blip r:embed="rId2">
            <a:extLst>
              <a:ext uri="{28A0092B-C50C-407E-A947-70E740481C1C}">
                <a14:useLocalDpi xmlns:a14="http://schemas.microsoft.com/office/drawing/2010/main" val="0"/>
              </a:ext>
            </a:extLst>
          </a:blip>
          <a:srcRect l="9598"/>
          <a:stretch/>
        </p:blipFill>
        <p:spPr>
          <a:xfrm>
            <a:off x="20" y="10"/>
            <a:ext cx="7537685" cy="6857990"/>
          </a:xfrm>
          <a:prstGeom prst="rect">
            <a:avLst/>
          </a:prstGeom>
        </p:spPr>
      </p:pic>
    </p:spTree>
    <p:extLst>
      <p:ext uri="{BB962C8B-B14F-4D97-AF65-F5344CB8AC3E}">
        <p14:creationId xmlns:p14="http://schemas.microsoft.com/office/powerpoint/2010/main" val="422854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9F60-E15A-40E0-8586-D7EA3B47C1FB}"/>
              </a:ext>
            </a:extLst>
          </p:cNvPr>
          <p:cNvSpPr>
            <a:spLocks noGrp="1"/>
          </p:cNvSpPr>
          <p:nvPr>
            <p:ph type="title"/>
          </p:nvPr>
        </p:nvSpPr>
        <p:spPr>
          <a:xfrm>
            <a:off x="581192" y="304217"/>
            <a:ext cx="11029616" cy="1188720"/>
          </a:xfrm>
        </p:spPr>
        <p:txBody>
          <a:bodyPr/>
          <a:lstStyle/>
          <a:p>
            <a:r>
              <a:rPr lang="en-US" dirty="0"/>
              <a:t>Aim and purpose </a:t>
            </a:r>
            <a:endParaRPr lang="en-AU" dirty="0"/>
          </a:p>
        </p:txBody>
      </p:sp>
      <p:sp>
        <p:nvSpPr>
          <p:cNvPr id="3" name="Content Placeholder 2">
            <a:extLst>
              <a:ext uri="{FF2B5EF4-FFF2-40B4-BE49-F238E27FC236}">
                <a16:creationId xmlns:a16="http://schemas.microsoft.com/office/drawing/2014/main" id="{CA64E0E0-F18D-4021-A0ED-4940CA9788DF}"/>
              </a:ext>
            </a:extLst>
          </p:cNvPr>
          <p:cNvSpPr>
            <a:spLocks noGrp="1"/>
          </p:cNvSpPr>
          <p:nvPr>
            <p:ph idx="1"/>
          </p:nvPr>
        </p:nvSpPr>
        <p:spPr>
          <a:xfrm>
            <a:off x="573883" y="2059179"/>
            <a:ext cx="11029615" cy="3954045"/>
          </a:xfrm>
        </p:spPr>
        <p:txBody>
          <a:bodyPr>
            <a:normAutofit lnSpcReduction="10000"/>
          </a:bodyPr>
          <a:lstStyle/>
          <a:p>
            <a:r>
              <a:rPr lang="en-AU" dirty="0"/>
              <a:t>The 1000 Families Initiative is a world-first scientific program that aims to actively transform the health and hopes of Aboriginal children in Western Australia through an </a:t>
            </a:r>
            <a:r>
              <a:rPr lang="en-AU" b="1" dirty="0"/>
              <a:t>unrelenting focus on supporting families to create and sustain the best possible environments for their children.</a:t>
            </a:r>
            <a:r>
              <a:rPr lang="en-AU" dirty="0"/>
              <a:t>  </a:t>
            </a:r>
          </a:p>
          <a:p>
            <a:r>
              <a:rPr lang="en-AU" dirty="0"/>
              <a:t>With participating families, we </a:t>
            </a:r>
            <a:r>
              <a:rPr lang="en-AU" b="1" dirty="0"/>
              <a:t>will understand the interconnectedness of multiple external </a:t>
            </a:r>
            <a:r>
              <a:rPr lang="en-AU" b="1" i="1" dirty="0"/>
              <a:t>and</a:t>
            </a:r>
            <a:r>
              <a:rPr lang="en-AU" b="1" dirty="0"/>
              <a:t> biological factors in the context of child health and social and emotional wellbeing</a:t>
            </a:r>
            <a:r>
              <a:rPr lang="en-AU" dirty="0"/>
              <a:t>.  </a:t>
            </a:r>
          </a:p>
          <a:p>
            <a:r>
              <a:rPr lang="en-AU" dirty="0"/>
              <a:t>We will co-create, deploy and evaluate </a:t>
            </a:r>
            <a:r>
              <a:rPr lang="en-AU" b="1" dirty="0"/>
              <a:t>a culturally aligned and scientifically inspired approach for raising children who thrive in the first five years of life, </a:t>
            </a:r>
            <a:r>
              <a:rPr lang="en-AU" dirty="0"/>
              <a:t>even when faced with profoundly difficult and disadvantaged circumstances.  </a:t>
            </a:r>
          </a:p>
          <a:p>
            <a:r>
              <a:rPr lang="en-AU" dirty="0"/>
              <a:t>This initiative is expected to </a:t>
            </a:r>
            <a:r>
              <a:rPr lang="en-AU" b="1" dirty="0"/>
              <a:t>generate new knowledge for Aboriginal families to overcome disadvantage and improve life trajectories for their children</a:t>
            </a:r>
            <a:r>
              <a:rPr lang="en-AU" dirty="0"/>
              <a:t>, and provide clear advice to policy makers, governments and funders on what works to support the wellbeing of our most precious resource – the next generation. </a:t>
            </a:r>
          </a:p>
          <a:p>
            <a:r>
              <a:rPr lang="en-AU" dirty="0"/>
              <a:t>This </a:t>
            </a:r>
            <a:r>
              <a:rPr lang="en-AU" b="1" dirty="0"/>
              <a:t>knowledge will be generalised to other families across Western Australia </a:t>
            </a:r>
            <a:r>
              <a:rPr lang="en-AU" dirty="0"/>
              <a:t>and more broadly.  It is an unprecedented initiative in terms of scale, complexity and intensity, and in its life-long outcomes.</a:t>
            </a:r>
          </a:p>
          <a:p>
            <a:endParaRPr lang="en-AU" dirty="0"/>
          </a:p>
        </p:txBody>
      </p:sp>
    </p:spTree>
    <p:extLst>
      <p:ext uri="{BB962C8B-B14F-4D97-AF65-F5344CB8AC3E}">
        <p14:creationId xmlns:p14="http://schemas.microsoft.com/office/powerpoint/2010/main" val="262731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B0F9-C6BC-47F9-BD97-E6B268586DD8}"/>
              </a:ext>
            </a:extLst>
          </p:cNvPr>
          <p:cNvSpPr>
            <a:spLocks noGrp="1"/>
          </p:cNvSpPr>
          <p:nvPr>
            <p:ph type="title"/>
          </p:nvPr>
        </p:nvSpPr>
        <p:spPr>
          <a:xfrm>
            <a:off x="4241830" y="702156"/>
            <a:ext cx="7368978" cy="1188720"/>
          </a:xfrm>
        </p:spPr>
        <p:txBody>
          <a:bodyPr>
            <a:normAutofit/>
          </a:bodyPr>
          <a:lstStyle/>
          <a:p>
            <a:pPr>
              <a:lnSpc>
                <a:spcPct val="90000"/>
              </a:lnSpc>
            </a:pPr>
            <a:r>
              <a:rPr lang="en-AU" sz="2200" b="1"/>
              <a:t>Vision for Aboriginal and Torres Strait Islander Health and Wellbeing </a:t>
            </a:r>
            <a:br>
              <a:rPr lang="en-AU" sz="2200"/>
            </a:br>
            <a:endParaRPr lang="en-AU" sz="2200"/>
          </a:p>
        </p:txBody>
      </p:sp>
      <p:pic>
        <p:nvPicPr>
          <p:cNvPr id="7" name="Graphic 6" descr="Health">
            <a:extLst>
              <a:ext uri="{FF2B5EF4-FFF2-40B4-BE49-F238E27FC236}">
                <a16:creationId xmlns:a16="http://schemas.microsoft.com/office/drawing/2014/main" id="{2D7D1A23-E322-459D-A094-26CAA541A8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192" y="1862594"/>
            <a:ext cx="3194595" cy="3194595"/>
          </a:xfrm>
          <a:prstGeom prst="rect">
            <a:avLst/>
          </a:prstGeom>
        </p:spPr>
      </p:pic>
      <p:sp>
        <p:nvSpPr>
          <p:cNvPr id="3" name="Content Placeholder 2">
            <a:extLst>
              <a:ext uri="{FF2B5EF4-FFF2-40B4-BE49-F238E27FC236}">
                <a16:creationId xmlns:a16="http://schemas.microsoft.com/office/drawing/2014/main" id="{95F3584D-8FF3-46A0-A7B9-57C5630C3F40}"/>
              </a:ext>
            </a:extLst>
          </p:cNvPr>
          <p:cNvSpPr>
            <a:spLocks noGrp="1"/>
          </p:cNvSpPr>
          <p:nvPr>
            <p:ph idx="1"/>
          </p:nvPr>
        </p:nvSpPr>
        <p:spPr>
          <a:xfrm>
            <a:off x="4241829" y="2340864"/>
            <a:ext cx="7368978" cy="3634486"/>
          </a:xfrm>
        </p:spPr>
        <p:txBody>
          <a:bodyPr>
            <a:normAutofit/>
          </a:bodyPr>
          <a:lstStyle/>
          <a:p>
            <a:pPr marL="0" lvl="0" indent="0">
              <a:buNone/>
            </a:pPr>
            <a:r>
              <a:rPr lang="en-AU" sz="1700"/>
              <a:t>That the health and wellbeing of Aboriginal and Torres Strait Islander children is the same as other Australian children</a:t>
            </a:r>
          </a:p>
          <a:p>
            <a:endParaRPr lang="en-AU" sz="1700"/>
          </a:p>
        </p:txBody>
      </p:sp>
    </p:spTree>
    <p:extLst>
      <p:ext uri="{BB962C8B-B14F-4D97-AF65-F5344CB8AC3E}">
        <p14:creationId xmlns:p14="http://schemas.microsoft.com/office/powerpoint/2010/main" val="388793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9" name="Rectangle 11">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771148" y="1037967"/>
            <a:ext cx="3054091" cy="4709131"/>
          </a:xfrm>
        </p:spPr>
        <p:txBody>
          <a:bodyPr anchor="ctr">
            <a:normAutofit/>
          </a:bodyPr>
          <a:lstStyle/>
          <a:p>
            <a:r>
              <a:rPr lang="en-AU" sz="2500" b="1">
                <a:solidFill>
                  <a:srgbClr val="FFFEFF"/>
                </a:solidFill>
              </a:rPr>
              <a:t>Our Ultimate Key Performance Indicator</a:t>
            </a:r>
          </a:p>
        </p:txBody>
      </p:sp>
      <p:sp>
        <p:nvSpPr>
          <p:cNvPr id="5" name="Content Placeholder 4"/>
          <p:cNvSpPr>
            <a:spLocks noGrp="1"/>
          </p:cNvSpPr>
          <p:nvPr>
            <p:ph idx="1"/>
          </p:nvPr>
        </p:nvSpPr>
        <p:spPr>
          <a:xfrm>
            <a:off x="4534935" y="1037968"/>
            <a:ext cx="7014423" cy="4820832"/>
          </a:xfrm>
        </p:spPr>
        <p:txBody>
          <a:bodyPr>
            <a:normAutofit/>
          </a:bodyPr>
          <a:lstStyle/>
          <a:p>
            <a:pPr marL="0" indent="0">
              <a:buNone/>
            </a:pPr>
            <a:r>
              <a:rPr lang="en-AU" sz="2000"/>
              <a:t>How does our research positively change the health and wellbeing of an Aboriginal and Torres Strait Islander child living anywhere in the State from one week to the next? </a:t>
            </a:r>
          </a:p>
          <a:p>
            <a:endParaRPr lang="en-AU" sz="2000"/>
          </a:p>
        </p:txBody>
      </p:sp>
    </p:spTree>
    <p:extLst>
      <p:ext uri="{BB962C8B-B14F-4D97-AF65-F5344CB8AC3E}">
        <p14:creationId xmlns:p14="http://schemas.microsoft.com/office/powerpoint/2010/main" val="122579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97928" y="280427"/>
            <a:ext cx="7211294" cy="6112517"/>
            <a:chOff x="1382348" y="440744"/>
            <a:chExt cx="10761959" cy="8914640"/>
          </a:xfrm>
        </p:grpSpPr>
        <p:grpSp>
          <p:nvGrpSpPr>
            <p:cNvPr id="522" name="Drawing"/>
            <p:cNvGrpSpPr/>
            <p:nvPr/>
          </p:nvGrpSpPr>
          <p:grpSpPr>
            <a:xfrm>
              <a:off x="3848426" y="1669924"/>
              <a:ext cx="5668684" cy="3973562"/>
              <a:chOff x="74036" y="-706590"/>
              <a:chExt cx="5668683" cy="3973561"/>
            </a:xfrm>
          </p:grpSpPr>
          <p:sp>
            <p:nvSpPr>
              <p:cNvPr id="473" name="Shape"/>
              <p:cNvSpPr/>
              <p:nvPr/>
            </p:nvSpPr>
            <p:spPr>
              <a:xfrm>
                <a:off x="3024511" y="-706590"/>
                <a:ext cx="89648" cy="79216"/>
              </a:xfrm>
              <a:custGeom>
                <a:avLst/>
                <a:gdLst/>
                <a:ahLst/>
                <a:cxnLst>
                  <a:cxn ang="0">
                    <a:pos x="wd2" y="hd2"/>
                  </a:cxn>
                  <a:cxn ang="5400000">
                    <a:pos x="wd2" y="hd2"/>
                  </a:cxn>
                  <a:cxn ang="10800000">
                    <a:pos x="wd2" y="hd2"/>
                  </a:cxn>
                  <a:cxn ang="16200000">
                    <a:pos x="wd2" y="hd2"/>
                  </a:cxn>
                </a:cxnLst>
                <a:rect l="0" t="0" r="r" b="b"/>
                <a:pathLst>
                  <a:path w="21353" h="21025" extrusionOk="0">
                    <a:moveTo>
                      <a:pt x="4738" y="7062"/>
                    </a:moveTo>
                    <a:cubicBezTo>
                      <a:pt x="2522" y="8913"/>
                      <a:pt x="307" y="10765"/>
                      <a:pt x="30" y="12925"/>
                    </a:cubicBezTo>
                    <a:cubicBezTo>
                      <a:pt x="-247" y="15085"/>
                      <a:pt x="1415" y="17553"/>
                      <a:pt x="3630" y="19096"/>
                    </a:cubicBezTo>
                    <a:cubicBezTo>
                      <a:pt x="5845" y="20639"/>
                      <a:pt x="8615" y="21256"/>
                      <a:pt x="11384" y="20947"/>
                    </a:cubicBezTo>
                    <a:cubicBezTo>
                      <a:pt x="14153" y="20639"/>
                      <a:pt x="16922" y="19405"/>
                      <a:pt x="18584" y="17245"/>
                    </a:cubicBezTo>
                    <a:cubicBezTo>
                      <a:pt x="20245" y="15085"/>
                      <a:pt x="20799" y="11999"/>
                      <a:pt x="19968" y="9530"/>
                    </a:cubicBezTo>
                    <a:cubicBezTo>
                      <a:pt x="19138" y="7062"/>
                      <a:pt x="16922" y="5210"/>
                      <a:pt x="14430" y="3976"/>
                    </a:cubicBezTo>
                    <a:cubicBezTo>
                      <a:pt x="11938" y="2742"/>
                      <a:pt x="9168" y="2125"/>
                      <a:pt x="6953" y="3050"/>
                    </a:cubicBezTo>
                    <a:cubicBezTo>
                      <a:pt x="4738" y="3976"/>
                      <a:pt x="3076" y="6445"/>
                      <a:pt x="3076" y="9222"/>
                    </a:cubicBezTo>
                    <a:cubicBezTo>
                      <a:pt x="3076" y="11999"/>
                      <a:pt x="4738" y="15085"/>
                      <a:pt x="6953" y="16319"/>
                    </a:cubicBezTo>
                    <a:cubicBezTo>
                      <a:pt x="9168" y="17553"/>
                      <a:pt x="11938" y="16936"/>
                      <a:pt x="14430" y="15393"/>
                    </a:cubicBezTo>
                    <a:cubicBezTo>
                      <a:pt x="16922" y="13850"/>
                      <a:pt x="19138" y="11382"/>
                      <a:pt x="20245" y="8605"/>
                    </a:cubicBezTo>
                    <a:cubicBezTo>
                      <a:pt x="21353" y="5827"/>
                      <a:pt x="21353" y="2742"/>
                      <a:pt x="19968" y="1199"/>
                    </a:cubicBezTo>
                    <a:cubicBezTo>
                      <a:pt x="18584" y="-344"/>
                      <a:pt x="15815" y="-344"/>
                      <a:pt x="13599" y="890"/>
                    </a:cubicBezTo>
                    <a:cubicBezTo>
                      <a:pt x="11384" y="2125"/>
                      <a:pt x="9722" y="4593"/>
                      <a:pt x="8615" y="7370"/>
                    </a:cubicBezTo>
                    <a:cubicBezTo>
                      <a:pt x="7507" y="10147"/>
                      <a:pt x="6953" y="13233"/>
                      <a:pt x="8061" y="15393"/>
                    </a:cubicBezTo>
                    <a:cubicBezTo>
                      <a:pt x="9168" y="17553"/>
                      <a:pt x="11938" y="18787"/>
                      <a:pt x="14430" y="18479"/>
                    </a:cubicBezTo>
                    <a:cubicBezTo>
                      <a:pt x="16922" y="18170"/>
                      <a:pt x="19138" y="16319"/>
                      <a:pt x="19415" y="13850"/>
                    </a:cubicBezTo>
                    <a:cubicBezTo>
                      <a:pt x="19691" y="11382"/>
                      <a:pt x="18030" y="8296"/>
                      <a:pt x="15815" y="7370"/>
                    </a:cubicBezTo>
                    <a:cubicBezTo>
                      <a:pt x="13599" y="6445"/>
                      <a:pt x="10830" y="7679"/>
                      <a:pt x="9445" y="9839"/>
                    </a:cubicBezTo>
                    <a:cubicBezTo>
                      <a:pt x="8061" y="11999"/>
                      <a:pt x="8061" y="15085"/>
                      <a:pt x="9445" y="16319"/>
                    </a:cubicBezTo>
                    <a:cubicBezTo>
                      <a:pt x="10830" y="17553"/>
                      <a:pt x="13599" y="16936"/>
                      <a:pt x="15815" y="15393"/>
                    </a:cubicBezTo>
                    <a:cubicBezTo>
                      <a:pt x="18030" y="13850"/>
                      <a:pt x="19691" y="11382"/>
                      <a:pt x="21353" y="89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4" name="Shape"/>
              <p:cNvSpPr/>
              <p:nvPr/>
            </p:nvSpPr>
            <p:spPr>
              <a:xfrm>
                <a:off x="3297850" y="-647807"/>
                <a:ext cx="63221" cy="79435"/>
              </a:xfrm>
              <a:custGeom>
                <a:avLst/>
                <a:gdLst/>
                <a:ahLst/>
                <a:cxnLst>
                  <a:cxn ang="0">
                    <a:pos x="wd2" y="hd2"/>
                  </a:cxn>
                  <a:cxn ang="5400000">
                    <a:pos x="wd2" y="hd2"/>
                  </a:cxn>
                  <a:cxn ang="10800000">
                    <a:pos x="wd2" y="hd2"/>
                  </a:cxn>
                  <a:cxn ang="16200000">
                    <a:pos x="wd2" y="hd2"/>
                  </a:cxn>
                </a:cxnLst>
                <a:rect l="0" t="0" r="r" b="b"/>
                <a:pathLst>
                  <a:path w="20974" h="21083" extrusionOk="0">
                    <a:moveTo>
                      <a:pt x="8486" y="9974"/>
                    </a:moveTo>
                    <a:cubicBezTo>
                      <a:pt x="5400" y="11826"/>
                      <a:pt x="2314" y="13677"/>
                      <a:pt x="2314" y="15529"/>
                    </a:cubicBezTo>
                    <a:cubicBezTo>
                      <a:pt x="2314" y="17380"/>
                      <a:pt x="5400" y="19232"/>
                      <a:pt x="8100" y="18923"/>
                    </a:cubicBezTo>
                    <a:cubicBezTo>
                      <a:pt x="10800" y="18614"/>
                      <a:pt x="13114" y="16146"/>
                      <a:pt x="14271" y="13369"/>
                    </a:cubicBezTo>
                    <a:cubicBezTo>
                      <a:pt x="15429" y="10592"/>
                      <a:pt x="15429" y="7506"/>
                      <a:pt x="13114" y="5346"/>
                    </a:cubicBezTo>
                    <a:cubicBezTo>
                      <a:pt x="10800" y="3186"/>
                      <a:pt x="6171" y="1952"/>
                      <a:pt x="3471" y="2877"/>
                    </a:cubicBezTo>
                    <a:cubicBezTo>
                      <a:pt x="771" y="3803"/>
                      <a:pt x="0" y="6889"/>
                      <a:pt x="0" y="9974"/>
                    </a:cubicBezTo>
                    <a:cubicBezTo>
                      <a:pt x="0" y="13060"/>
                      <a:pt x="771" y="16146"/>
                      <a:pt x="3086" y="17689"/>
                    </a:cubicBezTo>
                    <a:cubicBezTo>
                      <a:pt x="5400" y="19232"/>
                      <a:pt x="9257" y="19232"/>
                      <a:pt x="12729" y="18306"/>
                    </a:cubicBezTo>
                    <a:cubicBezTo>
                      <a:pt x="16200" y="17380"/>
                      <a:pt x="19286" y="15529"/>
                      <a:pt x="20443" y="12443"/>
                    </a:cubicBezTo>
                    <a:cubicBezTo>
                      <a:pt x="21600" y="9357"/>
                      <a:pt x="20829" y="5037"/>
                      <a:pt x="18514" y="2569"/>
                    </a:cubicBezTo>
                    <a:cubicBezTo>
                      <a:pt x="16200" y="100"/>
                      <a:pt x="12343" y="-517"/>
                      <a:pt x="9257" y="409"/>
                    </a:cubicBezTo>
                    <a:cubicBezTo>
                      <a:pt x="6171" y="1334"/>
                      <a:pt x="3857" y="3803"/>
                      <a:pt x="2700" y="6580"/>
                    </a:cubicBezTo>
                    <a:cubicBezTo>
                      <a:pt x="1543" y="9357"/>
                      <a:pt x="1543" y="12443"/>
                      <a:pt x="3857" y="14912"/>
                    </a:cubicBezTo>
                    <a:cubicBezTo>
                      <a:pt x="6171" y="17380"/>
                      <a:pt x="10800" y="19232"/>
                      <a:pt x="15429" y="2108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5" name="Shape"/>
              <p:cNvSpPr/>
              <p:nvPr/>
            </p:nvSpPr>
            <p:spPr>
              <a:xfrm>
                <a:off x="3477892" y="-498617"/>
                <a:ext cx="85127" cy="102521"/>
              </a:xfrm>
              <a:custGeom>
                <a:avLst/>
                <a:gdLst/>
                <a:ahLst/>
                <a:cxnLst>
                  <a:cxn ang="0">
                    <a:pos x="wd2" y="hd2"/>
                  </a:cxn>
                  <a:cxn ang="5400000">
                    <a:pos x="wd2" y="hd2"/>
                  </a:cxn>
                  <a:cxn ang="10800000">
                    <a:pos x="wd2" y="hd2"/>
                  </a:cxn>
                  <a:cxn ang="16200000">
                    <a:pos x="wd2" y="hd2"/>
                  </a:cxn>
                </a:cxnLst>
                <a:rect l="0" t="0" r="r" b="b"/>
                <a:pathLst>
                  <a:path w="20810" h="21164" extrusionOk="0">
                    <a:moveTo>
                      <a:pt x="6576" y="0"/>
                    </a:moveTo>
                    <a:cubicBezTo>
                      <a:pt x="4302" y="1440"/>
                      <a:pt x="2029" y="2880"/>
                      <a:pt x="892" y="5040"/>
                    </a:cubicBezTo>
                    <a:cubicBezTo>
                      <a:pt x="-245" y="7200"/>
                      <a:pt x="-245" y="10080"/>
                      <a:pt x="608" y="12960"/>
                    </a:cubicBezTo>
                    <a:cubicBezTo>
                      <a:pt x="1460" y="15840"/>
                      <a:pt x="3166" y="18720"/>
                      <a:pt x="5439" y="20160"/>
                    </a:cubicBezTo>
                    <a:cubicBezTo>
                      <a:pt x="7713" y="21600"/>
                      <a:pt x="10555" y="21600"/>
                      <a:pt x="12829" y="19440"/>
                    </a:cubicBezTo>
                    <a:cubicBezTo>
                      <a:pt x="15102" y="17280"/>
                      <a:pt x="16808" y="12960"/>
                      <a:pt x="17092" y="9600"/>
                    </a:cubicBezTo>
                    <a:cubicBezTo>
                      <a:pt x="17376" y="6240"/>
                      <a:pt x="16239" y="3840"/>
                      <a:pt x="14250" y="2640"/>
                    </a:cubicBezTo>
                    <a:cubicBezTo>
                      <a:pt x="12260" y="1440"/>
                      <a:pt x="9418" y="1440"/>
                      <a:pt x="7713" y="2640"/>
                    </a:cubicBezTo>
                    <a:cubicBezTo>
                      <a:pt x="6008" y="3840"/>
                      <a:pt x="5439" y="6240"/>
                      <a:pt x="6292" y="8160"/>
                    </a:cubicBezTo>
                    <a:cubicBezTo>
                      <a:pt x="7145" y="10080"/>
                      <a:pt x="9418" y="11520"/>
                      <a:pt x="11976" y="11760"/>
                    </a:cubicBezTo>
                    <a:cubicBezTo>
                      <a:pt x="14534" y="12000"/>
                      <a:pt x="17376" y="11040"/>
                      <a:pt x="19081" y="9360"/>
                    </a:cubicBezTo>
                    <a:cubicBezTo>
                      <a:pt x="20787" y="7680"/>
                      <a:pt x="21355" y="5280"/>
                      <a:pt x="20218" y="3840"/>
                    </a:cubicBezTo>
                    <a:cubicBezTo>
                      <a:pt x="19081" y="2400"/>
                      <a:pt x="16239" y="1920"/>
                      <a:pt x="13397" y="1680"/>
                    </a:cubicBezTo>
                    <a:cubicBezTo>
                      <a:pt x="10555" y="1440"/>
                      <a:pt x="7713" y="1440"/>
                      <a:pt x="6576" y="2880"/>
                    </a:cubicBezTo>
                    <a:cubicBezTo>
                      <a:pt x="5439" y="4320"/>
                      <a:pt x="6008" y="7200"/>
                      <a:pt x="6576" y="1008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6" name="Shape"/>
              <p:cNvSpPr/>
              <p:nvPr/>
            </p:nvSpPr>
            <p:spPr>
              <a:xfrm>
                <a:off x="3668992" y="-331202"/>
                <a:ext cx="64545" cy="96624"/>
              </a:xfrm>
              <a:custGeom>
                <a:avLst/>
                <a:gdLst/>
                <a:ahLst/>
                <a:cxnLst>
                  <a:cxn ang="0">
                    <a:pos x="wd2" y="hd2"/>
                  </a:cxn>
                  <a:cxn ang="5400000">
                    <a:pos x="wd2" y="hd2"/>
                  </a:cxn>
                  <a:cxn ang="10800000">
                    <a:pos x="wd2" y="hd2"/>
                  </a:cxn>
                  <a:cxn ang="16200000">
                    <a:pos x="wd2" y="hd2"/>
                  </a:cxn>
                </a:cxnLst>
                <a:rect l="0" t="0" r="r" b="b"/>
                <a:pathLst>
                  <a:path w="20675" h="21371" extrusionOk="0">
                    <a:moveTo>
                      <a:pt x="7734" y="0"/>
                    </a:moveTo>
                    <a:cubicBezTo>
                      <a:pt x="6244" y="5143"/>
                      <a:pt x="4755" y="10286"/>
                      <a:pt x="5127" y="13886"/>
                    </a:cubicBezTo>
                    <a:cubicBezTo>
                      <a:pt x="5500" y="17486"/>
                      <a:pt x="7734" y="19543"/>
                      <a:pt x="10713" y="20057"/>
                    </a:cubicBezTo>
                    <a:cubicBezTo>
                      <a:pt x="13693" y="20571"/>
                      <a:pt x="17417" y="19543"/>
                      <a:pt x="19279" y="17229"/>
                    </a:cubicBezTo>
                    <a:cubicBezTo>
                      <a:pt x="21141" y="14914"/>
                      <a:pt x="21141" y="11314"/>
                      <a:pt x="19279" y="9000"/>
                    </a:cubicBezTo>
                    <a:cubicBezTo>
                      <a:pt x="17417" y="6686"/>
                      <a:pt x="13693" y="5657"/>
                      <a:pt x="10341" y="5914"/>
                    </a:cubicBezTo>
                    <a:cubicBezTo>
                      <a:pt x="6989" y="6171"/>
                      <a:pt x="4010" y="7714"/>
                      <a:pt x="2148" y="9771"/>
                    </a:cubicBezTo>
                    <a:cubicBezTo>
                      <a:pt x="286" y="11829"/>
                      <a:pt x="-459" y="14400"/>
                      <a:pt x="286" y="16714"/>
                    </a:cubicBezTo>
                    <a:cubicBezTo>
                      <a:pt x="1031" y="19029"/>
                      <a:pt x="3265" y="21086"/>
                      <a:pt x="6244" y="21343"/>
                    </a:cubicBezTo>
                    <a:cubicBezTo>
                      <a:pt x="9224" y="21600"/>
                      <a:pt x="12948" y="20057"/>
                      <a:pt x="15182" y="18000"/>
                    </a:cubicBezTo>
                    <a:cubicBezTo>
                      <a:pt x="17417" y="15943"/>
                      <a:pt x="18162" y="13371"/>
                      <a:pt x="16672" y="11571"/>
                    </a:cubicBezTo>
                    <a:cubicBezTo>
                      <a:pt x="15182" y="9771"/>
                      <a:pt x="11458" y="8743"/>
                      <a:pt x="9224" y="9514"/>
                    </a:cubicBezTo>
                    <a:cubicBezTo>
                      <a:pt x="6989" y="10286"/>
                      <a:pt x="6244" y="12857"/>
                      <a:pt x="6989" y="14143"/>
                    </a:cubicBezTo>
                    <a:cubicBezTo>
                      <a:pt x="7734" y="15429"/>
                      <a:pt x="9969" y="15429"/>
                      <a:pt x="12203" y="1542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7" name="Shape"/>
              <p:cNvSpPr/>
              <p:nvPr/>
            </p:nvSpPr>
            <p:spPr>
              <a:xfrm>
                <a:off x="3787578" y="-72068"/>
                <a:ext cx="51045" cy="73820"/>
              </a:xfrm>
              <a:custGeom>
                <a:avLst/>
                <a:gdLst/>
                <a:ahLst/>
                <a:cxnLst>
                  <a:cxn ang="0">
                    <a:pos x="wd2" y="hd2"/>
                  </a:cxn>
                  <a:cxn ang="5400000">
                    <a:pos x="wd2" y="hd2"/>
                  </a:cxn>
                  <a:cxn ang="10800000">
                    <a:pos x="wd2" y="hd2"/>
                  </a:cxn>
                  <a:cxn ang="16200000">
                    <a:pos x="wd2" y="hd2"/>
                  </a:cxn>
                </a:cxnLst>
                <a:rect l="0" t="0" r="r" b="b"/>
                <a:pathLst>
                  <a:path w="20616" h="20780" extrusionOk="0">
                    <a:moveTo>
                      <a:pt x="9751" y="3635"/>
                    </a:moveTo>
                    <a:cubicBezTo>
                      <a:pt x="7873" y="6908"/>
                      <a:pt x="5995" y="10181"/>
                      <a:pt x="5995" y="13453"/>
                    </a:cubicBezTo>
                    <a:cubicBezTo>
                      <a:pt x="5995" y="16726"/>
                      <a:pt x="7873" y="19999"/>
                      <a:pt x="10691" y="20653"/>
                    </a:cubicBezTo>
                    <a:cubicBezTo>
                      <a:pt x="13508" y="21308"/>
                      <a:pt x="17264" y="19344"/>
                      <a:pt x="19143" y="16399"/>
                    </a:cubicBezTo>
                    <a:cubicBezTo>
                      <a:pt x="21021" y="13453"/>
                      <a:pt x="21021" y="9526"/>
                      <a:pt x="19612" y="6253"/>
                    </a:cubicBezTo>
                    <a:cubicBezTo>
                      <a:pt x="18204" y="2981"/>
                      <a:pt x="15386" y="363"/>
                      <a:pt x="12099" y="35"/>
                    </a:cubicBezTo>
                    <a:cubicBezTo>
                      <a:pt x="8812" y="-292"/>
                      <a:pt x="5056" y="1672"/>
                      <a:pt x="2708" y="4290"/>
                    </a:cubicBezTo>
                    <a:cubicBezTo>
                      <a:pt x="360" y="6908"/>
                      <a:pt x="-579" y="10181"/>
                      <a:pt x="360" y="13126"/>
                    </a:cubicBezTo>
                    <a:cubicBezTo>
                      <a:pt x="1299" y="16072"/>
                      <a:pt x="4117" y="18690"/>
                      <a:pt x="7404" y="19017"/>
                    </a:cubicBezTo>
                    <a:cubicBezTo>
                      <a:pt x="10690" y="19344"/>
                      <a:pt x="14447" y="17381"/>
                      <a:pt x="16325" y="14435"/>
                    </a:cubicBezTo>
                    <a:cubicBezTo>
                      <a:pt x="18203" y="11490"/>
                      <a:pt x="18203" y="7563"/>
                      <a:pt x="15856" y="5599"/>
                    </a:cubicBezTo>
                    <a:cubicBezTo>
                      <a:pt x="13508" y="3635"/>
                      <a:pt x="8812" y="3635"/>
                      <a:pt x="6464" y="5599"/>
                    </a:cubicBezTo>
                    <a:cubicBezTo>
                      <a:pt x="4117" y="7563"/>
                      <a:pt x="4117" y="11490"/>
                      <a:pt x="4117" y="1541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8" name="Shape"/>
              <p:cNvSpPr/>
              <p:nvPr/>
            </p:nvSpPr>
            <p:spPr>
              <a:xfrm>
                <a:off x="3802553" y="189551"/>
                <a:ext cx="70914" cy="86733"/>
              </a:xfrm>
              <a:custGeom>
                <a:avLst/>
                <a:gdLst/>
                <a:ahLst/>
                <a:cxnLst>
                  <a:cxn ang="0">
                    <a:pos x="wd2" y="hd2"/>
                  </a:cxn>
                  <a:cxn ang="5400000">
                    <a:pos x="wd2" y="hd2"/>
                  </a:cxn>
                  <a:cxn ang="10800000">
                    <a:pos x="wd2" y="hd2"/>
                  </a:cxn>
                  <a:cxn ang="16200000">
                    <a:pos x="wd2" y="hd2"/>
                  </a:cxn>
                </a:cxnLst>
                <a:rect l="0" t="0" r="r" b="b"/>
                <a:pathLst>
                  <a:path w="20586" h="20659" extrusionOk="0">
                    <a:moveTo>
                      <a:pt x="12786" y="5561"/>
                    </a:moveTo>
                    <a:cubicBezTo>
                      <a:pt x="9411" y="5007"/>
                      <a:pt x="6036" y="4454"/>
                      <a:pt x="4011" y="5561"/>
                    </a:cubicBezTo>
                    <a:cubicBezTo>
                      <a:pt x="1986" y="6669"/>
                      <a:pt x="1311" y="9438"/>
                      <a:pt x="1649" y="12207"/>
                    </a:cubicBezTo>
                    <a:cubicBezTo>
                      <a:pt x="1986" y="14977"/>
                      <a:pt x="3336" y="17746"/>
                      <a:pt x="5699" y="18577"/>
                    </a:cubicBezTo>
                    <a:cubicBezTo>
                      <a:pt x="8061" y="19407"/>
                      <a:pt x="11436" y="18300"/>
                      <a:pt x="13461" y="16361"/>
                    </a:cubicBezTo>
                    <a:cubicBezTo>
                      <a:pt x="15486" y="14423"/>
                      <a:pt x="16161" y="11654"/>
                      <a:pt x="16498" y="8884"/>
                    </a:cubicBezTo>
                    <a:cubicBezTo>
                      <a:pt x="16836" y="6115"/>
                      <a:pt x="16836" y="3346"/>
                      <a:pt x="15148" y="1684"/>
                    </a:cubicBezTo>
                    <a:cubicBezTo>
                      <a:pt x="13461" y="23"/>
                      <a:pt x="10086" y="-531"/>
                      <a:pt x="7724" y="577"/>
                    </a:cubicBezTo>
                    <a:cubicBezTo>
                      <a:pt x="5361" y="1684"/>
                      <a:pt x="4011" y="4454"/>
                      <a:pt x="2999" y="7223"/>
                    </a:cubicBezTo>
                    <a:cubicBezTo>
                      <a:pt x="1986" y="9992"/>
                      <a:pt x="1311" y="12761"/>
                      <a:pt x="1986" y="15254"/>
                    </a:cubicBezTo>
                    <a:cubicBezTo>
                      <a:pt x="2661" y="17746"/>
                      <a:pt x="4686" y="19961"/>
                      <a:pt x="7386" y="20515"/>
                    </a:cubicBezTo>
                    <a:cubicBezTo>
                      <a:pt x="10086" y="21069"/>
                      <a:pt x="13461" y="19961"/>
                      <a:pt x="16161" y="18300"/>
                    </a:cubicBezTo>
                    <a:cubicBezTo>
                      <a:pt x="18861" y="16638"/>
                      <a:pt x="20886" y="14423"/>
                      <a:pt x="20549" y="12484"/>
                    </a:cubicBezTo>
                    <a:cubicBezTo>
                      <a:pt x="20211" y="10546"/>
                      <a:pt x="17511" y="8884"/>
                      <a:pt x="13461" y="8331"/>
                    </a:cubicBezTo>
                    <a:cubicBezTo>
                      <a:pt x="9411" y="7777"/>
                      <a:pt x="4011" y="8331"/>
                      <a:pt x="1649" y="9992"/>
                    </a:cubicBezTo>
                    <a:cubicBezTo>
                      <a:pt x="-714" y="11654"/>
                      <a:pt x="-39" y="14423"/>
                      <a:pt x="636" y="1719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9" name="Shape"/>
              <p:cNvSpPr/>
              <p:nvPr/>
            </p:nvSpPr>
            <p:spPr>
              <a:xfrm>
                <a:off x="3789457" y="475646"/>
                <a:ext cx="57143" cy="78022"/>
              </a:xfrm>
              <a:custGeom>
                <a:avLst/>
                <a:gdLst/>
                <a:ahLst/>
                <a:cxnLst>
                  <a:cxn ang="0">
                    <a:pos x="wd2" y="hd2"/>
                  </a:cxn>
                  <a:cxn ang="5400000">
                    <a:pos x="wd2" y="hd2"/>
                  </a:cxn>
                  <a:cxn ang="10800000">
                    <a:pos x="wd2" y="hd2"/>
                  </a:cxn>
                  <a:cxn ang="16200000">
                    <a:pos x="wd2" y="hd2"/>
                  </a:cxn>
                </a:cxnLst>
                <a:rect l="0" t="0" r="r" b="b"/>
                <a:pathLst>
                  <a:path w="21233" h="20708" extrusionOk="0">
                    <a:moveTo>
                      <a:pt x="8273" y="617"/>
                    </a:moveTo>
                    <a:cubicBezTo>
                      <a:pt x="6545" y="3703"/>
                      <a:pt x="4817" y="6789"/>
                      <a:pt x="4385" y="9874"/>
                    </a:cubicBezTo>
                    <a:cubicBezTo>
                      <a:pt x="3953" y="12960"/>
                      <a:pt x="4817" y="16046"/>
                      <a:pt x="6977" y="16663"/>
                    </a:cubicBezTo>
                    <a:cubicBezTo>
                      <a:pt x="9137" y="17280"/>
                      <a:pt x="12593" y="15429"/>
                      <a:pt x="14753" y="12343"/>
                    </a:cubicBezTo>
                    <a:cubicBezTo>
                      <a:pt x="16913" y="9257"/>
                      <a:pt x="17777" y="4937"/>
                      <a:pt x="16049" y="2469"/>
                    </a:cubicBezTo>
                    <a:cubicBezTo>
                      <a:pt x="14321" y="0"/>
                      <a:pt x="10001" y="-617"/>
                      <a:pt x="7409" y="617"/>
                    </a:cubicBezTo>
                    <a:cubicBezTo>
                      <a:pt x="4817" y="1852"/>
                      <a:pt x="3953" y="4937"/>
                      <a:pt x="3521" y="8023"/>
                    </a:cubicBezTo>
                    <a:cubicBezTo>
                      <a:pt x="3089" y="11109"/>
                      <a:pt x="3089" y="14194"/>
                      <a:pt x="4817" y="16663"/>
                    </a:cubicBezTo>
                    <a:cubicBezTo>
                      <a:pt x="6545" y="19132"/>
                      <a:pt x="10001" y="20983"/>
                      <a:pt x="13025" y="20674"/>
                    </a:cubicBezTo>
                    <a:cubicBezTo>
                      <a:pt x="16049" y="20366"/>
                      <a:pt x="18641" y="17897"/>
                      <a:pt x="19505" y="14503"/>
                    </a:cubicBezTo>
                    <a:cubicBezTo>
                      <a:pt x="20369" y="11109"/>
                      <a:pt x="19505" y="6789"/>
                      <a:pt x="16913" y="4629"/>
                    </a:cubicBezTo>
                    <a:cubicBezTo>
                      <a:pt x="14321" y="2469"/>
                      <a:pt x="10001" y="2469"/>
                      <a:pt x="6545" y="3703"/>
                    </a:cubicBezTo>
                    <a:cubicBezTo>
                      <a:pt x="3089" y="4937"/>
                      <a:pt x="497" y="7406"/>
                      <a:pt x="65" y="10183"/>
                    </a:cubicBezTo>
                    <a:cubicBezTo>
                      <a:pt x="-367" y="12960"/>
                      <a:pt x="1361" y="16046"/>
                      <a:pt x="5249" y="16663"/>
                    </a:cubicBezTo>
                    <a:cubicBezTo>
                      <a:pt x="9137" y="17280"/>
                      <a:pt x="15185" y="15429"/>
                      <a:pt x="21233" y="1357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0" name="Shape"/>
              <p:cNvSpPr/>
              <p:nvPr/>
            </p:nvSpPr>
            <p:spPr>
              <a:xfrm>
                <a:off x="3696914" y="739271"/>
                <a:ext cx="76727" cy="73531"/>
              </a:xfrm>
              <a:custGeom>
                <a:avLst/>
                <a:gdLst/>
                <a:ahLst/>
                <a:cxnLst>
                  <a:cxn ang="0">
                    <a:pos x="wd2" y="hd2"/>
                  </a:cxn>
                  <a:cxn ang="5400000">
                    <a:pos x="wd2" y="hd2"/>
                  </a:cxn>
                  <a:cxn ang="10800000">
                    <a:pos x="wd2" y="hd2"/>
                  </a:cxn>
                  <a:cxn ang="16200000">
                    <a:pos x="wd2" y="hd2"/>
                  </a:cxn>
                </a:cxnLst>
                <a:rect l="0" t="0" r="r" b="b"/>
                <a:pathLst>
                  <a:path w="20963" h="21345" extrusionOk="0">
                    <a:moveTo>
                      <a:pt x="14215" y="1095"/>
                    </a:moveTo>
                    <a:cubicBezTo>
                      <a:pt x="12309" y="3795"/>
                      <a:pt x="10403" y="6495"/>
                      <a:pt x="9450" y="9533"/>
                    </a:cubicBezTo>
                    <a:cubicBezTo>
                      <a:pt x="8497" y="12570"/>
                      <a:pt x="8497" y="15945"/>
                      <a:pt x="10085" y="17970"/>
                    </a:cubicBezTo>
                    <a:cubicBezTo>
                      <a:pt x="11674" y="19995"/>
                      <a:pt x="14850" y="20670"/>
                      <a:pt x="17074" y="19320"/>
                    </a:cubicBezTo>
                    <a:cubicBezTo>
                      <a:pt x="19297" y="17970"/>
                      <a:pt x="20568" y="14595"/>
                      <a:pt x="20885" y="11220"/>
                    </a:cubicBezTo>
                    <a:cubicBezTo>
                      <a:pt x="21203" y="7845"/>
                      <a:pt x="20568" y="4470"/>
                      <a:pt x="18662" y="2445"/>
                    </a:cubicBezTo>
                    <a:cubicBezTo>
                      <a:pt x="16756" y="420"/>
                      <a:pt x="13579" y="-255"/>
                      <a:pt x="10403" y="82"/>
                    </a:cubicBezTo>
                    <a:cubicBezTo>
                      <a:pt x="7227" y="420"/>
                      <a:pt x="4050" y="1770"/>
                      <a:pt x="2144" y="4132"/>
                    </a:cubicBezTo>
                    <a:cubicBezTo>
                      <a:pt x="238" y="6495"/>
                      <a:pt x="-397" y="9870"/>
                      <a:pt x="238" y="12907"/>
                    </a:cubicBezTo>
                    <a:cubicBezTo>
                      <a:pt x="874" y="15945"/>
                      <a:pt x="2779" y="18645"/>
                      <a:pt x="5321" y="19657"/>
                    </a:cubicBezTo>
                    <a:cubicBezTo>
                      <a:pt x="7862" y="20670"/>
                      <a:pt x="11038" y="19995"/>
                      <a:pt x="12944" y="17633"/>
                    </a:cubicBezTo>
                    <a:cubicBezTo>
                      <a:pt x="14850" y="15270"/>
                      <a:pt x="15485" y="11220"/>
                      <a:pt x="14215" y="8858"/>
                    </a:cubicBezTo>
                    <a:cubicBezTo>
                      <a:pt x="12944" y="6495"/>
                      <a:pt x="9768" y="5820"/>
                      <a:pt x="7227" y="6833"/>
                    </a:cubicBezTo>
                    <a:cubicBezTo>
                      <a:pt x="4685" y="7845"/>
                      <a:pt x="2779" y="10545"/>
                      <a:pt x="1827" y="13245"/>
                    </a:cubicBezTo>
                    <a:cubicBezTo>
                      <a:pt x="874" y="15945"/>
                      <a:pt x="874" y="18645"/>
                      <a:pt x="874" y="2134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1" name="Shape"/>
              <p:cNvSpPr/>
              <p:nvPr/>
            </p:nvSpPr>
            <p:spPr>
              <a:xfrm>
                <a:off x="3546647" y="931387"/>
                <a:ext cx="48353" cy="60968"/>
              </a:xfrm>
              <a:custGeom>
                <a:avLst/>
                <a:gdLst/>
                <a:ahLst/>
                <a:cxnLst>
                  <a:cxn ang="0">
                    <a:pos x="wd2" y="hd2"/>
                  </a:cxn>
                  <a:cxn ang="5400000">
                    <a:pos x="wd2" y="hd2"/>
                  </a:cxn>
                  <a:cxn ang="10800000">
                    <a:pos x="wd2" y="hd2"/>
                  </a:cxn>
                  <a:cxn ang="16200000">
                    <a:pos x="wd2" y="hd2"/>
                  </a:cxn>
                </a:cxnLst>
                <a:rect l="0" t="0" r="r" b="b"/>
                <a:pathLst>
                  <a:path w="20416" h="20976" extrusionOk="0">
                    <a:moveTo>
                      <a:pt x="17673" y="0"/>
                    </a:moveTo>
                    <a:cubicBezTo>
                      <a:pt x="13745" y="2400"/>
                      <a:pt x="9818" y="4800"/>
                      <a:pt x="9327" y="7600"/>
                    </a:cubicBezTo>
                    <a:cubicBezTo>
                      <a:pt x="8836" y="10400"/>
                      <a:pt x="11782" y="13600"/>
                      <a:pt x="14236" y="13200"/>
                    </a:cubicBezTo>
                    <a:cubicBezTo>
                      <a:pt x="16691" y="12800"/>
                      <a:pt x="18655" y="8800"/>
                      <a:pt x="17182" y="5600"/>
                    </a:cubicBezTo>
                    <a:cubicBezTo>
                      <a:pt x="15709" y="2400"/>
                      <a:pt x="10800" y="0"/>
                      <a:pt x="7855" y="800"/>
                    </a:cubicBezTo>
                    <a:cubicBezTo>
                      <a:pt x="4909" y="1600"/>
                      <a:pt x="3927" y="5600"/>
                      <a:pt x="3436" y="9600"/>
                    </a:cubicBezTo>
                    <a:cubicBezTo>
                      <a:pt x="2945" y="13600"/>
                      <a:pt x="2945" y="17600"/>
                      <a:pt x="5400" y="19600"/>
                    </a:cubicBezTo>
                    <a:cubicBezTo>
                      <a:pt x="7855" y="21600"/>
                      <a:pt x="12764" y="21600"/>
                      <a:pt x="16200" y="18400"/>
                    </a:cubicBezTo>
                    <a:cubicBezTo>
                      <a:pt x="19636" y="15200"/>
                      <a:pt x="21600" y="8800"/>
                      <a:pt x="19636" y="5200"/>
                    </a:cubicBezTo>
                    <a:cubicBezTo>
                      <a:pt x="17673" y="1600"/>
                      <a:pt x="11782" y="800"/>
                      <a:pt x="7855" y="2800"/>
                    </a:cubicBezTo>
                    <a:cubicBezTo>
                      <a:pt x="3927" y="4800"/>
                      <a:pt x="1964" y="9600"/>
                      <a:pt x="0" y="144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2" name="Shape"/>
              <p:cNvSpPr/>
              <p:nvPr/>
            </p:nvSpPr>
            <p:spPr>
              <a:xfrm>
                <a:off x="3386208" y="1053751"/>
                <a:ext cx="61619" cy="64104"/>
              </a:xfrm>
              <a:custGeom>
                <a:avLst/>
                <a:gdLst/>
                <a:ahLst/>
                <a:cxnLst>
                  <a:cxn ang="0">
                    <a:pos x="wd2" y="hd2"/>
                  </a:cxn>
                  <a:cxn ang="5400000">
                    <a:pos x="wd2" y="hd2"/>
                  </a:cxn>
                  <a:cxn ang="10800000">
                    <a:pos x="wd2" y="hd2"/>
                  </a:cxn>
                  <a:cxn ang="16200000">
                    <a:pos x="wd2" y="hd2"/>
                  </a:cxn>
                </a:cxnLst>
                <a:rect l="0" t="0" r="r" b="b"/>
                <a:pathLst>
                  <a:path w="21200" h="20534" extrusionOk="0">
                    <a:moveTo>
                      <a:pt x="12000" y="1024"/>
                    </a:moveTo>
                    <a:cubicBezTo>
                      <a:pt x="10400" y="4748"/>
                      <a:pt x="8800" y="8472"/>
                      <a:pt x="8800" y="12196"/>
                    </a:cubicBezTo>
                    <a:cubicBezTo>
                      <a:pt x="8800" y="15920"/>
                      <a:pt x="10400" y="19644"/>
                      <a:pt x="12800" y="20389"/>
                    </a:cubicBezTo>
                    <a:cubicBezTo>
                      <a:pt x="15200" y="21134"/>
                      <a:pt x="18400" y="18899"/>
                      <a:pt x="20000" y="15920"/>
                    </a:cubicBezTo>
                    <a:cubicBezTo>
                      <a:pt x="21600" y="12941"/>
                      <a:pt x="21600" y="9217"/>
                      <a:pt x="20000" y="6237"/>
                    </a:cubicBezTo>
                    <a:cubicBezTo>
                      <a:pt x="18400" y="3258"/>
                      <a:pt x="15200" y="1024"/>
                      <a:pt x="11600" y="279"/>
                    </a:cubicBezTo>
                    <a:cubicBezTo>
                      <a:pt x="8000" y="-466"/>
                      <a:pt x="4000" y="279"/>
                      <a:pt x="2000" y="2513"/>
                    </a:cubicBezTo>
                    <a:cubicBezTo>
                      <a:pt x="0" y="4748"/>
                      <a:pt x="0" y="8472"/>
                      <a:pt x="1200" y="11824"/>
                    </a:cubicBezTo>
                    <a:cubicBezTo>
                      <a:pt x="2400" y="15175"/>
                      <a:pt x="4800" y="18155"/>
                      <a:pt x="7600" y="18527"/>
                    </a:cubicBezTo>
                    <a:cubicBezTo>
                      <a:pt x="10400" y="18900"/>
                      <a:pt x="13600" y="16665"/>
                      <a:pt x="14800" y="13313"/>
                    </a:cubicBezTo>
                    <a:cubicBezTo>
                      <a:pt x="16000" y="9962"/>
                      <a:pt x="15200" y="5493"/>
                      <a:pt x="12400" y="3258"/>
                    </a:cubicBezTo>
                    <a:cubicBezTo>
                      <a:pt x="9600" y="1024"/>
                      <a:pt x="4800" y="1024"/>
                      <a:pt x="2400" y="2886"/>
                    </a:cubicBezTo>
                    <a:cubicBezTo>
                      <a:pt x="0" y="4748"/>
                      <a:pt x="0" y="8472"/>
                      <a:pt x="0" y="1219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3" name="Shape"/>
              <p:cNvSpPr/>
              <p:nvPr/>
            </p:nvSpPr>
            <p:spPr>
              <a:xfrm>
                <a:off x="3197866" y="1133680"/>
                <a:ext cx="72231" cy="84307"/>
              </a:xfrm>
              <a:custGeom>
                <a:avLst/>
                <a:gdLst/>
                <a:ahLst/>
                <a:cxnLst>
                  <a:cxn ang="0">
                    <a:pos x="wd2" y="hd2"/>
                  </a:cxn>
                  <a:cxn ang="5400000">
                    <a:pos x="wd2" y="hd2"/>
                  </a:cxn>
                  <a:cxn ang="10800000">
                    <a:pos x="wd2" y="hd2"/>
                  </a:cxn>
                  <a:cxn ang="16200000">
                    <a:pos x="wd2" y="hd2"/>
                  </a:cxn>
                </a:cxnLst>
                <a:rect l="0" t="0" r="r" b="b"/>
                <a:pathLst>
                  <a:path w="20968" h="21166" extrusionOk="0">
                    <a:moveTo>
                      <a:pt x="6075" y="0"/>
                    </a:moveTo>
                    <a:cubicBezTo>
                      <a:pt x="4725" y="2919"/>
                      <a:pt x="3375" y="5838"/>
                      <a:pt x="3712" y="8465"/>
                    </a:cubicBezTo>
                    <a:cubicBezTo>
                      <a:pt x="4050" y="11092"/>
                      <a:pt x="6075" y="13427"/>
                      <a:pt x="8775" y="14886"/>
                    </a:cubicBezTo>
                    <a:cubicBezTo>
                      <a:pt x="11475" y="16346"/>
                      <a:pt x="14850" y="16930"/>
                      <a:pt x="16538" y="15762"/>
                    </a:cubicBezTo>
                    <a:cubicBezTo>
                      <a:pt x="18225" y="14595"/>
                      <a:pt x="18225" y="11676"/>
                      <a:pt x="17888" y="8757"/>
                    </a:cubicBezTo>
                    <a:cubicBezTo>
                      <a:pt x="17550" y="5838"/>
                      <a:pt x="16875" y="2919"/>
                      <a:pt x="14850" y="1751"/>
                    </a:cubicBezTo>
                    <a:cubicBezTo>
                      <a:pt x="12825" y="584"/>
                      <a:pt x="9450" y="1168"/>
                      <a:pt x="7087" y="2919"/>
                    </a:cubicBezTo>
                    <a:cubicBezTo>
                      <a:pt x="4725" y="4670"/>
                      <a:pt x="3375" y="7589"/>
                      <a:pt x="2700" y="10508"/>
                    </a:cubicBezTo>
                    <a:cubicBezTo>
                      <a:pt x="2025" y="13427"/>
                      <a:pt x="2025" y="16346"/>
                      <a:pt x="3712" y="18389"/>
                    </a:cubicBezTo>
                    <a:cubicBezTo>
                      <a:pt x="5400" y="20432"/>
                      <a:pt x="8775" y="21600"/>
                      <a:pt x="11812" y="21016"/>
                    </a:cubicBezTo>
                    <a:cubicBezTo>
                      <a:pt x="14850" y="20432"/>
                      <a:pt x="17550" y="18097"/>
                      <a:pt x="19238" y="15178"/>
                    </a:cubicBezTo>
                    <a:cubicBezTo>
                      <a:pt x="20925" y="12259"/>
                      <a:pt x="21600" y="8757"/>
                      <a:pt x="20250" y="6714"/>
                    </a:cubicBezTo>
                    <a:cubicBezTo>
                      <a:pt x="18900" y="4670"/>
                      <a:pt x="15525" y="4087"/>
                      <a:pt x="12150" y="4378"/>
                    </a:cubicBezTo>
                    <a:cubicBezTo>
                      <a:pt x="8775" y="4670"/>
                      <a:pt x="5400" y="5838"/>
                      <a:pt x="3375" y="7005"/>
                    </a:cubicBezTo>
                    <a:cubicBezTo>
                      <a:pt x="1350" y="8173"/>
                      <a:pt x="675" y="9341"/>
                      <a:pt x="0" y="1050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4" name="Shape"/>
              <p:cNvSpPr/>
              <p:nvPr/>
            </p:nvSpPr>
            <p:spPr>
              <a:xfrm>
                <a:off x="2918841" y="1190521"/>
                <a:ext cx="58091" cy="67686"/>
              </a:xfrm>
              <a:custGeom>
                <a:avLst/>
                <a:gdLst/>
                <a:ahLst/>
                <a:cxnLst>
                  <a:cxn ang="0">
                    <a:pos x="wd2" y="hd2"/>
                  </a:cxn>
                  <a:cxn ang="5400000">
                    <a:pos x="wd2" y="hd2"/>
                  </a:cxn>
                  <a:cxn ang="10800000">
                    <a:pos x="wd2" y="hd2"/>
                  </a:cxn>
                  <a:cxn ang="16200000">
                    <a:pos x="wd2" y="hd2"/>
                  </a:cxn>
                </a:cxnLst>
                <a:rect l="0" t="0" r="r" b="b"/>
                <a:pathLst>
                  <a:path w="20755" h="20959" extrusionOk="0">
                    <a:moveTo>
                      <a:pt x="2492" y="16959"/>
                    </a:moveTo>
                    <a:cubicBezTo>
                      <a:pt x="5815" y="19119"/>
                      <a:pt x="9138" y="21279"/>
                      <a:pt x="12046" y="20919"/>
                    </a:cubicBezTo>
                    <a:cubicBezTo>
                      <a:pt x="14954" y="20559"/>
                      <a:pt x="17446" y="17679"/>
                      <a:pt x="19108" y="14439"/>
                    </a:cubicBezTo>
                    <a:cubicBezTo>
                      <a:pt x="20769" y="11199"/>
                      <a:pt x="21600" y="7599"/>
                      <a:pt x="19523" y="4719"/>
                    </a:cubicBezTo>
                    <a:cubicBezTo>
                      <a:pt x="17446" y="1839"/>
                      <a:pt x="12462" y="-321"/>
                      <a:pt x="8723" y="39"/>
                    </a:cubicBezTo>
                    <a:cubicBezTo>
                      <a:pt x="4985" y="399"/>
                      <a:pt x="2492" y="3279"/>
                      <a:pt x="1246" y="6519"/>
                    </a:cubicBezTo>
                    <a:cubicBezTo>
                      <a:pt x="0" y="9759"/>
                      <a:pt x="0" y="13359"/>
                      <a:pt x="2077" y="15519"/>
                    </a:cubicBezTo>
                    <a:cubicBezTo>
                      <a:pt x="4154" y="17679"/>
                      <a:pt x="8308" y="18399"/>
                      <a:pt x="11631" y="16239"/>
                    </a:cubicBezTo>
                    <a:cubicBezTo>
                      <a:pt x="14954" y="14079"/>
                      <a:pt x="17446" y="9039"/>
                      <a:pt x="16615" y="6159"/>
                    </a:cubicBezTo>
                    <a:cubicBezTo>
                      <a:pt x="15785" y="3279"/>
                      <a:pt x="11631" y="2559"/>
                      <a:pt x="8308" y="3639"/>
                    </a:cubicBezTo>
                    <a:cubicBezTo>
                      <a:pt x="4985" y="4719"/>
                      <a:pt x="2492" y="7599"/>
                      <a:pt x="0" y="1047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5" name="Shape"/>
              <p:cNvSpPr/>
              <p:nvPr/>
            </p:nvSpPr>
            <p:spPr>
              <a:xfrm>
                <a:off x="2632840" y="1161582"/>
                <a:ext cx="68304" cy="71097"/>
              </a:xfrm>
              <a:custGeom>
                <a:avLst/>
                <a:gdLst/>
                <a:ahLst/>
                <a:cxnLst>
                  <a:cxn ang="0">
                    <a:pos x="wd2" y="hd2"/>
                  </a:cxn>
                  <a:cxn ang="5400000">
                    <a:pos x="wd2" y="hd2"/>
                  </a:cxn>
                  <a:cxn ang="10800000">
                    <a:pos x="wd2" y="hd2"/>
                  </a:cxn>
                  <a:cxn ang="16200000">
                    <a:pos x="wd2" y="hd2"/>
                  </a:cxn>
                </a:cxnLst>
                <a:rect l="0" t="0" r="r" b="b"/>
                <a:pathLst>
                  <a:path w="21150" h="21305" extrusionOk="0">
                    <a:moveTo>
                      <a:pt x="6480" y="0"/>
                    </a:moveTo>
                    <a:cubicBezTo>
                      <a:pt x="6480" y="3484"/>
                      <a:pt x="6480" y="6968"/>
                      <a:pt x="7200" y="10452"/>
                    </a:cubicBezTo>
                    <a:cubicBezTo>
                      <a:pt x="7920" y="13935"/>
                      <a:pt x="9360" y="17419"/>
                      <a:pt x="11880" y="18465"/>
                    </a:cubicBezTo>
                    <a:cubicBezTo>
                      <a:pt x="14400" y="19510"/>
                      <a:pt x="18000" y="18116"/>
                      <a:pt x="19800" y="15677"/>
                    </a:cubicBezTo>
                    <a:cubicBezTo>
                      <a:pt x="21600" y="13239"/>
                      <a:pt x="21600" y="9755"/>
                      <a:pt x="19800" y="7316"/>
                    </a:cubicBezTo>
                    <a:cubicBezTo>
                      <a:pt x="18000" y="4877"/>
                      <a:pt x="14400" y="3484"/>
                      <a:pt x="11160" y="3832"/>
                    </a:cubicBezTo>
                    <a:cubicBezTo>
                      <a:pt x="7920" y="4181"/>
                      <a:pt x="5040" y="6271"/>
                      <a:pt x="3240" y="9058"/>
                    </a:cubicBezTo>
                    <a:cubicBezTo>
                      <a:pt x="1440" y="11845"/>
                      <a:pt x="720" y="15329"/>
                      <a:pt x="2160" y="17768"/>
                    </a:cubicBezTo>
                    <a:cubicBezTo>
                      <a:pt x="3600" y="20206"/>
                      <a:pt x="7200" y="21600"/>
                      <a:pt x="10440" y="21252"/>
                    </a:cubicBezTo>
                    <a:cubicBezTo>
                      <a:pt x="13680" y="20903"/>
                      <a:pt x="16560" y="18813"/>
                      <a:pt x="17640" y="14981"/>
                    </a:cubicBezTo>
                    <a:cubicBezTo>
                      <a:pt x="18720" y="11148"/>
                      <a:pt x="18000" y="5574"/>
                      <a:pt x="14760" y="3484"/>
                    </a:cubicBezTo>
                    <a:cubicBezTo>
                      <a:pt x="11520" y="1394"/>
                      <a:pt x="5760" y="2787"/>
                      <a:pt x="0" y="418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6" name="Shape"/>
              <p:cNvSpPr/>
              <p:nvPr/>
            </p:nvSpPr>
            <p:spPr>
              <a:xfrm>
                <a:off x="2407815" y="1033547"/>
                <a:ext cx="67388" cy="56405"/>
              </a:xfrm>
              <a:custGeom>
                <a:avLst/>
                <a:gdLst/>
                <a:ahLst/>
                <a:cxnLst>
                  <a:cxn ang="0">
                    <a:pos x="wd2" y="hd2"/>
                  </a:cxn>
                  <a:cxn ang="5400000">
                    <a:pos x="wd2" y="hd2"/>
                  </a:cxn>
                  <a:cxn ang="10800000">
                    <a:pos x="wd2" y="hd2"/>
                  </a:cxn>
                  <a:cxn ang="16200000">
                    <a:pos x="wd2" y="hd2"/>
                  </a:cxn>
                </a:cxnLst>
                <a:rect l="0" t="0" r="r" b="b"/>
                <a:pathLst>
                  <a:path w="20193" h="20153" extrusionOk="0">
                    <a:moveTo>
                      <a:pt x="15173" y="3376"/>
                    </a:moveTo>
                    <a:cubicBezTo>
                      <a:pt x="13779" y="7530"/>
                      <a:pt x="12386" y="11683"/>
                      <a:pt x="13083" y="15007"/>
                    </a:cubicBezTo>
                    <a:cubicBezTo>
                      <a:pt x="13779" y="18330"/>
                      <a:pt x="16566" y="20822"/>
                      <a:pt x="18308" y="19991"/>
                    </a:cubicBezTo>
                    <a:cubicBezTo>
                      <a:pt x="20050" y="19160"/>
                      <a:pt x="20747" y="15007"/>
                      <a:pt x="19702" y="11268"/>
                    </a:cubicBezTo>
                    <a:cubicBezTo>
                      <a:pt x="18657" y="7530"/>
                      <a:pt x="15870" y="4207"/>
                      <a:pt x="12386" y="2130"/>
                    </a:cubicBezTo>
                    <a:cubicBezTo>
                      <a:pt x="8902" y="53"/>
                      <a:pt x="4721" y="-778"/>
                      <a:pt x="2282" y="884"/>
                    </a:cubicBezTo>
                    <a:cubicBezTo>
                      <a:pt x="-156" y="2545"/>
                      <a:pt x="-853" y="6699"/>
                      <a:pt x="1237" y="10022"/>
                    </a:cubicBezTo>
                    <a:cubicBezTo>
                      <a:pt x="3328" y="13345"/>
                      <a:pt x="8205" y="15837"/>
                      <a:pt x="10992" y="14591"/>
                    </a:cubicBezTo>
                    <a:cubicBezTo>
                      <a:pt x="13779" y="13345"/>
                      <a:pt x="14476" y="8360"/>
                      <a:pt x="13082" y="6284"/>
                    </a:cubicBezTo>
                    <a:cubicBezTo>
                      <a:pt x="11689" y="4207"/>
                      <a:pt x="8205" y="5037"/>
                      <a:pt x="4721" y="586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7" name="Shape"/>
              <p:cNvSpPr/>
              <p:nvPr/>
            </p:nvSpPr>
            <p:spPr>
              <a:xfrm>
                <a:off x="2270107" y="819172"/>
                <a:ext cx="55102" cy="82438"/>
              </a:xfrm>
              <a:custGeom>
                <a:avLst/>
                <a:gdLst/>
                <a:ahLst/>
                <a:cxnLst>
                  <a:cxn ang="0">
                    <a:pos x="wd2" y="hd2"/>
                  </a:cxn>
                  <a:cxn ang="5400000">
                    <a:pos x="wd2" y="hd2"/>
                  </a:cxn>
                  <a:cxn ang="10800000">
                    <a:pos x="wd2" y="hd2"/>
                  </a:cxn>
                  <a:cxn ang="16200000">
                    <a:pos x="wd2" y="hd2"/>
                  </a:cxn>
                </a:cxnLst>
                <a:rect l="0" t="0" r="r" b="b"/>
                <a:pathLst>
                  <a:path w="21327" h="20697" extrusionOk="0">
                    <a:moveTo>
                      <a:pt x="18900" y="8909"/>
                    </a:moveTo>
                    <a:cubicBezTo>
                      <a:pt x="14400" y="8909"/>
                      <a:pt x="9900" y="8909"/>
                      <a:pt x="7200" y="10368"/>
                    </a:cubicBezTo>
                    <a:cubicBezTo>
                      <a:pt x="4500" y="11828"/>
                      <a:pt x="3600" y="14746"/>
                      <a:pt x="5400" y="17082"/>
                    </a:cubicBezTo>
                    <a:cubicBezTo>
                      <a:pt x="7200" y="19417"/>
                      <a:pt x="11700" y="21168"/>
                      <a:pt x="14850" y="20584"/>
                    </a:cubicBezTo>
                    <a:cubicBezTo>
                      <a:pt x="18000" y="20000"/>
                      <a:pt x="19800" y="17081"/>
                      <a:pt x="20700" y="14163"/>
                    </a:cubicBezTo>
                    <a:cubicBezTo>
                      <a:pt x="21600" y="11244"/>
                      <a:pt x="21600" y="8325"/>
                      <a:pt x="20250" y="5698"/>
                    </a:cubicBezTo>
                    <a:cubicBezTo>
                      <a:pt x="18900" y="3071"/>
                      <a:pt x="16200" y="736"/>
                      <a:pt x="12600" y="152"/>
                    </a:cubicBezTo>
                    <a:cubicBezTo>
                      <a:pt x="9000" y="-432"/>
                      <a:pt x="4500" y="736"/>
                      <a:pt x="4050" y="2487"/>
                    </a:cubicBezTo>
                    <a:cubicBezTo>
                      <a:pt x="3600" y="4238"/>
                      <a:pt x="7200" y="6573"/>
                      <a:pt x="7200" y="6865"/>
                    </a:cubicBezTo>
                    <a:cubicBezTo>
                      <a:pt x="7200" y="7157"/>
                      <a:pt x="3600" y="5406"/>
                      <a:pt x="0" y="36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8" name="Shape"/>
              <p:cNvSpPr/>
              <p:nvPr/>
            </p:nvSpPr>
            <p:spPr>
              <a:xfrm>
                <a:off x="2148325" y="568056"/>
                <a:ext cx="58535" cy="86726"/>
              </a:xfrm>
              <a:custGeom>
                <a:avLst/>
                <a:gdLst/>
                <a:ahLst/>
                <a:cxnLst>
                  <a:cxn ang="0">
                    <a:pos x="wd2" y="hd2"/>
                  </a:cxn>
                  <a:cxn ang="5400000">
                    <a:pos x="wd2" y="hd2"/>
                  </a:cxn>
                  <a:cxn ang="10800000">
                    <a:pos x="wd2" y="hd2"/>
                  </a:cxn>
                  <a:cxn ang="16200000">
                    <a:pos x="wd2" y="hd2"/>
                  </a:cxn>
                </a:cxnLst>
                <a:rect l="0" t="0" r="r" b="b"/>
                <a:pathLst>
                  <a:path w="20914" h="20657" extrusionOk="0">
                    <a:moveTo>
                      <a:pt x="11112" y="5127"/>
                    </a:moveTo>
                    <a:cubicBezTo>
                      <a:pt x="8619" y="7343"/>
                      <a:pt x="6127" y="9558"/>
                      <a:pt x="5296" y="12050"/>
                    </a:cubicBezTo>
                    <a:cubicBezTo>
                      <a:pt x="4466" y="14543"/>
                      <a:pt x="5296" y="17312"/>
                      <a:pt x="7789" y="18974"/>
                    </a:cubicBezTo>
                    <a:cubicBezTo>
                      <a:pt x="10281" y="20635"/>
                      <a:pt x="14435" y="21189"/>
                      <a:pt x="16927" y="20081"/>
                    </a:cubicBezTo>
                    <a:cubicBezTo>
                      <a:pt x="19419" y="18974"/>
                      <a:pt x="20250" y="16204"/>
                      <a:pt x="20666" y="13435"/>
                    </a:cubicBezTo>
                    <a:cubicBezTo>
                      <a:pt x="21081" y="10666"/>
                      <a:pt x="21081" y="7897"/>
                      <a:pt x="19835" y="5404"/>
                    </a:cubicBezTo>
                    <a:cubicBezTo>
                      <a:pt x="18589" y="2912"/>
                      <a:pt x="16096" y="697"/>
                      <a:pt x="12773" y="143"/>
                    </a:cubicBezTo>
                    <a:cubicBezTo>
                      <a:pt x="9450" y="-411"/>
                      <a:pt x="5296" y="697"/>
                      <a:pt x="2804" y="2635"/>
                    </a:cubicBezTo>
                    <a:cubicBezTo>
                      <a:pt x="312" y="4574"/>
                      <a:pt x="-519" y="7343"/>
                      <a:pt x="312" y="9835"/>
                    </a:cubicBezTo>
                    <a:cubicBezTo>
                      <a:pt x="1143" y="12327"/>
                      <a:pt x="3635" y="14543"/>
                      <a:pt x="6958" y="14266"/>
                    </a:cubicBezTo>
                    <a:cubicBezTo>
                      <a:pt x="10281" y="13989"/>
                      <a:pt x="14435" y="11220"/>
                      <a:pt x="15266" y="8727"/>
                    </a:cubicBezTo>
                    <a:cubicBezTo>
                      <a:pt x="16096" y="6235"/>
                      <a:pt x="13604" y="4020"/>
                      <a:pt x="10696" y="3743"/>
                    </a:cubicBezTo>
                    <a:cubicBezTo>
                      <a:pt x="7789" y="3466"/>
                      <a:pt x="4466" y="5127"/>
                      <a:pt x="1143" y="678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9" name="Shape"/>
              <p:cNvSpPr/>
              <p:nvPr/>
            </p:nvSpPr>
            <p:spPr>
              <a:xfrm>
                <a:off x="2075345" y="257958"/>
                <a:ext cx="68094" cy="83266"/>
              </a:xfrm>
              <a:custGeom>
                <a:avLst/>
                <a:gdLst/>
                <a:ahLst/>
                <a:cxnLst>
                  <a:cxn ang="0">
                    <a:pos x="wd2" y="hd2"/>
                  </a:cxn>
                  <a:cxn ang="5400000">
                    <a:pos x="wd2" y="hd2"/>
                  </a:cxn>
                  <a:cxn ang="10800000">
                    <a:pos x="wd2" y="hd2"/>
                  </a:cxn>
                  <a:cxn ang="16200000">
                    <a:pos x="wd2" y="hd2"/>
                  </a:cxn>
                </a:cxnLst>
                <a:rect l="0" t="0" r="r" b="b"/>
                <a:pathLst>
                  <a:path w="21085" h="20905" extrusionOk="0">
                    <a:moveTo>
                      <a:pt x="10628" y="2698"/>
                    </a:moveTo>
                    <a:cubicBezTo>
                      <a:pt x="8468" y="5033"/>
                      <a:pt x="6308" y="7368"/>
                      <a:pt x="5228" y="9995"/>
                    </a:cubicBezTo>
                    <a:cubicBezTo>
                      <a:pt x="4148" y="12622"/>
                      <a:pt x="4148" y="15541"/>
                      <a:pt x="5948" y="17292"/>
                    </a:cubicBezTo>
                    <a:cubicBezTo>
                      <a:pt x="7748" y="19044"/>
                      <a:pt x="11348" y="19628"/>
                      <a:pt x="14228" y="18460"/>
                    </a:cubicBezTo>
                    <a:cubicBezTo>
                      <a:pt x="17108" y="17293"/>
                      <a:pt x="19268" y="14374"/>
                      <a:pt x="20348" y="11163"/>
                    </a:cubicBezTo>
                    <a:cubicBezTo>
                      <a:pt x="21428" y="7952"/>
                      <a:pt x="21428" y="4449"/>
                      <a:pt x="19628" y="2406"/>
                    </a:cubicBezTo>
                    <a:cubicBezTo>
                      <a:pt x="17828" y="363"/>
                      <a:pt x="14228" y="-221"/>
                      <a:pt x="10628" y="71"/>
                    </a:cubicBezTo>
                    <a:cubicBezTo>
                      <a:pt x="7028" y="363"/>
                      <a:pt x="3428" y="1530"/>
                      <a:pt x="1628" y="3574"/>
                    </a:cubicBezTo>
                    <a:cubicBezTo>
                      <a:pt x="-172" y="5617"/>
                      <a:pt x="-172" y="8536"/>
                      <a:pt x="188" y="11455"/>
                    </a:cubicBezTo>
                    <a:cubicBezTo>
                      <a:pt x="548" y="14374"/>
                      <a:pt x="1268" y="17293"/>
                      <a:pt x="3428" y="19044"/>
                    </a:cubicBezTo>
                    <a:cubicBezTo>
                      <a:pt x="5588" y="20795"/>
                      <a:pt x="9188" y="21379"/>
                      <a:pt x="12068" y="20503"/>
                    </a:cubicBezTo>
                    <a:cubicBezTo>
                      <a:pt x="14948" y="19628"/>
                      <a:pt x="17108" y="17293"/>
                      <a:pt x="18188" y="14665"/>
                    </a:cubicBezTo>
                    <a:cubicBezTo>
                      <a:pt x="19268" y="12038"/>
                      <a:pt x="19268" y="9120"/>
                      <a:pt x="17828" y="6784"/>
                    </a:cubicBezTo>
                    <a:cubicBezTo>
                      <a:pt x="16388" y="4449"/>
                      <a:pt x="13508" y="2698"/>
                      <a:pt x="10988" y="3574"/>
                    </a:cubicBezTo>
                    <a:cubicBezTo>
                      <a:pt x="8468" y="4449"/>
                      <a:pt x="6308" y="7952"/>
                      <a:pt x="4148" y="114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0" name="Shape"/>
              <p:cNvSpPr/>
              <p:nvPr/>
            </p:nvSpPr>
            <p:spPr>
              <a:xfrm>
                <a:off x="2120678" y="-45201"/>
                <a:ext cx="64925" cy="103599"/>
              </a:xfrm>
              <a:custGeom>
                <a:avLst/>
                <a:gdLst/>
                <a:ahLst/>
                <a:cxnLst>
                  <a:cxn ang="0">
                    <a:pos x="wd2" y="hd2"/>
                  </a:cxn>
                  <a:cxn ang="5400000">
                    <a:pos x="wd2" y="hd2"/>
                  </a:cxn>
                  <a:cxn ang="10800000">
                    <a:pos x="wd2" y="hd2"/>
                  </a:cxn>
                  <a:cxn ang="16200000">
                    <a:pos x="wd2" y="hd2"/>
                  </a:cxn>
                </a:cxnLst>
                <a:rect l="0" t="0" r="r" b="b"/>
                <a:pathLst>
                  <a:path w="20797" h="21386" extrusionOk="0">
                    <a:moveTo>
                      <a:pt x="942" y="11520"/>
                    </a:moveTo>
                    <a:cubicBezTo>
                      <a:pt x="197" y="13920"/>
                      <a:pt x="-548" y="16320"/>
                      <a:pt x="569" y="18240"/>
                    </a:cubicBezTo>
                    <a:cubicBezTo>
                      <a:pt x="1686" y="20160"/>
                      <a:pt x="4666" y="21600"/>
                      <a:pt x="7645" y="21360"/>
                    </a:cubicBezTo>
                    <a:cubicBezTo>
                      <a:pt x="10624" y="21120"/>
                      <a:pt x="13604" y="19200"/>
                      <a:pt x="15838" y="17040"/>
                    </a:cubicBezTo>
                    <a:cubicBezTo>
                      <a:pt x="18073" y="14880"/>
                      <a:pt x="19562" y="12480"/>
                      <a:pt x="20307" y="10080"/>
                    </a:cubicBezTo>
                    <a:cubicBezTo>
                      <a:pt x="21052" y="7680"/>
                      <a:pt x="21052" y="5280"/>
                      <a:pt x="19562" y="3360"/>
                    </a:cubicBezTo>
                    <a:cubicBezTo>
                      <a:pt x="18073" y="1440"/>
                      <a:pt x="15093" y="0"/>
                      <a:pt x="12114" y="0"/>
                    </a:cubicBezTo>
                    <a:cubicBezTo>
                      <a:pt x="9135" y="0"/>
                      <a:pt x="6155" y="1440"/>
                      <a:pt x="4666" y="3360"/>
                    </a:cubicBezTo>
                    <a:cubicBezTo>
                      <a:pt x="3176" y="5280"/>
                      <a:pt x="3176" y="7680"/>
                      <a:pt x="4293" y="9840"/>
                    </a:cubicBezTo>
                    <a:cubicBezTo>
                      <a:pt x="5411" y="12000"/>
                      <a:pt x="7645" y="13920"/>
                      <a:pt x="10252" y="14160"/>
                    </a:cubicBezTo>
                    <a:cubicBezTo>
                      <a:pt x="12859" y="14400"/>
                      <a:pt x="15838" y="12960"/>
                      <a:pt x="17700" y="11040"/>
                    </a:cubicBezTo>
                    <a:cubicBezTo>
                      <a:pt x="19562" y="9120"/>
                      <a:pt x="20307" y="6720"/>
                      <a:pt x="19190" y="4800"/>
                    </a:cubicBezTo>
                    <a:cubicBezTo>
                      <a:pt x="18073" y="2880"/>
                      <a:pt x="15093" y="1440"/>
                      <a:pt x="12114" y="1440"/>
                    </a:cubicBezTo>
                    <a:cubicBezTo>
                      <a:pt x="9135" y="1440"/>
                      <a:pt x="6155" y="2880"/>
                      <a:pt x="6155" y="4800"/>
                    </a:cubicBezTo>
                    <a:cubicBezTo>
                      <a:pt x="6155" y="6720"/>
                      <a:pt x="9135" y="9120"/>
                      <a:pt x="12114" y="1152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1" name="Shape"/>
              <p:cNvSpPr/>
              <p:nvPr/>
            </p:nvSpPr>
            <p:spPr>
              <a:xfrm>
                <a:off x="2260191" y="-277767"/>
                <a:ext cx="57039" cy="80443"/>
              </a:xfrm>
              <a:custGeom>
                <a:avLst/>
                <a:gdLst/>
                <a:ahLst/>
                <a:cxnLst>
                  <a:cxn ang="0">
                    <a:pos x="wd2" y="hd2"/>
                  </a:cxn>
                  <a:cxn ang="5400000">
                    <a:pos x="wd2" y="hd2"/>
                  </a:cxn>
                  <a:cxn ang="10800000">
                    <a:pos x="wd2" y="hd2"/>
                  </a:cxn>
                  <a:cxn ang="16200000">
                    <a:pos x="wd2" y="hd2"/>
                  </a:cxn>
                </a:cxnLst>
                <a:rect l="0" t="0" r="r" b="b"/>
                <a:pathLst>
                  <a:path w="20379" h="20757" extrusionOk="0">
                    <a:moveTo>
                      <a:pt x="3543" y="6012"/>
                    </a:moveTo>
                    <a:cubicBezTo>
                      <a:pt x="2712" y="9012"/>
                      <a:pt x="1881" y="12012"/>
                      <a:pt x="3127" y="14412"/>
                    </a:cubicBezTo>
                    <a:cubicBezTo>
                      <a:pt x="4374" y="16812"/>
                      <a:pt x="7697" y="18612"/>
                      <a:pt x="10604" y="18012"/>
                    </a:cubicBezTo>
                    <a:cubicBezTo>
                      <a:pt x="13512" y="17412"/>
                      <a:pt x="16004" y="14412"/>
                      <a:pt x="16835" y="11112"/>
                    </a:cubicBezTo>
                    <a:cubicBezTo>
                      <a:pt x="17666" y="7812"/>
                      <a:pt x="16835" y="4212"/>
                      <a:pt x="14343" y="2112"/>
                    </a:cubicBezTo>
                    <a:cubicBezTo>
                      <a:pt x="11850" y="12"/>
                      <a:pt x="7697" y="-588"/>
                      <a:pt x="5204" y="612"/>
                    </a:cubicBezTo>
                    <a:cubicBezTo>
                      <a:pt x="2712" y="1812"/>
                      <a:pt x="1881" y="4812"/>
                      <a:pt x="1051" y="7812"/>
                    </a:cubicBezTo>
                    <a:cubicBezTo>
                      <a:pt x="220" y="10812"/>
                      <a:pt x="-611" y="13812"/>
                      <a:pt x="635" y="16212"/>
                    </a:cubicBezTo>
                    <a:cubicBezTo>
                      <a:pt x="1881" y="18612"/>
                      <a:pt x="5204" y="20412"/>
                      <a:pt x="8943" y="20712"/>
                    </a:cubicBezTo>
                    <a:cubicBezTo>
                      <a:pt x="12681" y="21012"/>
                      <a:pt x="16835" y="19812"/>
                      <a:pt x="18912" y="17712"/>
                    </a:cubicBezTo>
                    <a:cubicBezTo>
                      <a:pt x="20989" y="15612"/>
                      <a:pt x="20989" y="12612"/>
                      <a:pt x="18081" y="9612"/>
                    </a:cubicBezTo>
                    <a:cubicBezTo>
                      <a:pt x="15174" y="6612"/>
                      <a:pt x="9358" y="3612"/>
                      <a:pt x="7697" y="3912"/>
                    </a:cubicBezTo>
                    <a:cubicBezTo>
                      <a:pt x="6035" y="4212"/>
                      <a:pt x="8527" y="7812"/>
                      <a:pt x="11020" y="114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2" name="Shape"/>
              <p:cNvSpPr/>
              <p:nvPr/>
            </p:nvSpPr>
            <p:spPr>
              <a:xfrm>
                <a:off x="2427331" y="-442812"/>
                <a:ext cx="59031" cy="89231"/>
              </a:xfrm>
              <a:custGeom>
                <a:avLst/>
                <a:gdLst/>
                <a:ahLst/>
                <a:cxnLst>
                  <a:cxn ang="0">
                    <a:pos x="wd2" y="hd2"/>
                  </a:cxn>
                  <a:cxn ang="5400000">
                    <a:pos x="wd2" y="hd2"/>
                  </a:cxn>
                  <a:cxn ang="10800000">
                    <a:pos x="wd2" y="hd2"/>
                  </a:cxn>
                  <a:cxn ang="16200000">
                    <a:pos x="wd2" y="hd2"/>
                  </a:cxn>
                </a:cxnLst>
                <a:rect l="0" t="0" r="r" b="b"/>
                <a:pathLst>
                  <a:path w="20310" h="21254" extrusionOk="0">
                    <a:moveTo>
                      <a:pt x="1107" y="13292"/>
                    </a:moveTo>
                    <a:cubicBezTo>
                      <a:pt x="1907" y="16062"/>
                      <a:pt x="2707" y="18831"/>
                      <a:pt x="5107" y="20215"/>
                    </a:cubicBezTo>
                    <a:cubicBezTo>
                      <a:pt x="7507" y="21600"/>
                      <a:pt x="11507" y="21600"/>
                      <a:pt x="13907" y="20215"/>
                    </a:cubicBezTo>
                    <a:cubicBezTo>
                      <a:pt x="16307" y="18831"/>
                      <a:pt x="17107" y="16062"/>
                      <a:pt x="17907" y="13015"/>
                    </a:cubicBezTo>
                    <a:cubicBezTo>
                      <a:pt x="18707" y="9969"/>
                      <a:pt x="19507" y="6646"/>
                      <a:pt x="18307" y="4154"/>
                    </a:cubicBezTo>
                    <a:cubicBezTo>
                      <a:pt x="17107" y="1662"/>
                      <a:pt x="13907" y="0"/>
                      <a:pt x="10707" y="0"/>
                    </a:cubicBezTo>
                    <a:cubicBezTo>
                      <a:pt x="7507" y="0"/>
                      <a:pt x="4307" y="1662"/>
                      <a:pt x="2307" y="3877"/>
                    </a:cubicBezTo>
                    <a:cubicBezTo>
                      <a:pt x="307" y="6092"/>
                      <a:pt x="-493" y="8862"/>
                      <a:pt x="307" y="11354"/>
                    </a:cubicBezTo>
                    <a:cubicBezTo>
                      <a:pt x="1107" y="13846"/>
                      <a:pt x="3507" y="16062"/>
                      <a:pt x="6707" y="16338"/>
                    </a:cubicBezTo>
                    <a:cubicBezTo>
                      <a:pt x="9907" y="16615"/>
                      <a:pt x="13907" y="14954"/>
                      <a:pt x="16707" y="12185"/>
                    </a:cubicBezTo>
                    <a:cubicBezTo>
                      <a:pt x="19507" y="9415"/>
                      <a:pt x="21107" y="5538"/>
                      <a:pt x="19907" y="3877"/>
                    </a:cubicBezTo>
                    <a:cubicBezTo>
                      <a:pt x="18707" y="2215"/>
                      <a:pt x="14707" y="2769"/>
                      <a:pt x="12307" y="4431"/>
                    </a:cubicBezTo>
                    <a:cubicBezTo>
                      <a:pt x="9907" y="6092"/>
                      <a:pt x="9107" y="8862"/>
                      <a:pt x="8307" y="1163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3" name="Shape"/>
              <p:cNvSpPr/>
              <p:nvPr/>
            </p:nvSpPr>
            <p:spPr>
              <a:xfrm>
                <a:off x="2648087" y="-575967"/>
                <a:ext cx="36781" cy="58556"/>
              </a:xfrm>
              <a:custGeom>
                <a:avLst/>
                <a:gdLst/>
                <a:ahLst/>
                <a:cxnLst>
                  <a:cxn ang="0">
                    <a:pos x="wd2" y="hd2"/>
                  </a:cxn>
                  <a:cxn ang="5400000">
                    <a:pos x="wd2" y="hd2"/>
                  </a:cxn>
                  <a:cxn ang="10800000">
                    <a:pos x="wd2" y="hd2"/>
                  </a:cxn>
                  <a:cxn ang="16200000">
                    <a:pos x="wd2" y="hd2"/>
                  </a:cxn>
                </a:cxnLst>
                <a:rect l="0" t="0" r="r" b="b"/>
                <a:pathLst>
                  <a:path w="20098" h="20146" extrusionOk="0">
                    <a:moveTo>
                      <a:pt x="6915" y="12213"/>
                    </a:moveTo>
                    <a:cubicBezTo>
                      <a:pt x="9457" y="8213"/>
                      <a:pt x="11998" y="4213"/>
                      <a:pt x="10727" y="3413"/>
                    </a:cubicBezTo>
                    <a:cubicBezTo>
                      <a:pt x="9457" y="2613"/>
                      <a:pt x="4374" y="5013"/>
                      <a:pt x="1833" y="8213"/>
                    </a:cubicBezTo>
                    <a:cubicBezTo>
                      <a:pt x="-708" y="11413"/>
                      <a:pt x="-708" y="15413"/>
                      <a:pt x="2468" y="17813"/>
                    </a:cubicBezTo>
                    <a:cubicBezTo>
                      <a:pt x="5645" y="20213"/>
                      <a:pt x="11998" y="21013"/>
                      <a:pt x="15810" y="19013"/>
                    </a:cubicBezTo>
                    <a:cubicBezTo>
                      <a:pt x="19621" y="17013"/>
                      <a:pt x="20892" y="12213"/>
                      <a:pt x="19621" y="8213"/>
                    </a:cubicBezTo>
                    <a:cubicBezTo>
                      <a:pt x="18351" y="4213"/>
                      <a:pt x="14539" y="1013"/>
                      <a:pt x="11363" y="213"/>
                    </a:cubicBezTo>
                    <a:cubicBezTo>
                      <a:pt x="8186" y="-587"/>
                      <a:pt x="5645" y="1013"/>
                      <a:pt x="3104" y="26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4" name="Shape"/>
              <p:cNvSpPr/>
              <p:nvPr/>
            </p:nvSpPr>
            <p:spPr>
              <a:xfrm>
                <a:off x="2832659" y="-651044"/>
                <a:ext cx="45668" cy="63233"/>
              </a:xfrm>
              <a:custGeom>
                <a:avLst/>
                <a:gdLst/>
                <a:ahLst/>
                <a:cxnLst>
                  <a:cxn ang="0">
                    <a:pos x="wd2" y="hd2"/>
                  </a:cxn>
                  <a:cxn ang="5400000">
                    <a:pos x="wd2" y="hd2"/>
                  </a:cxn>
                  <a:cxn ang="10800000">
                    <a:pos x="wd2" y="hd2"/>
                  </a:cxn>
                  <a:cxn ang="16200000">
                    <a:pos x="wd2" y="hd2"/>
                  </a:cxn>
                </a:cxnLst>
                <a:rect l="0" t="0" r="r" b="b"/>
                <a:pathLst>
                  <a:path w="20201" h="20255" extrusionOk="0">
                    <a:moveTo>
                      <a:pt x="1094" y="8606"/>
                    </a:moveTo>
                    <a:cubicBezTo>
                      <a:pt x="1094" y="12330"/>
                      <a:pt x="1094" y="16054"/>
                      <a:pt x="3666" y="17544"/>
                    </a:cubicBezTo>
                    <a:cubicBezTo>
                      <a:pt x="6237" y="19034"/>
                      <a:pt x="11380" y="18289"/>
                      <a:pt x="14980" y="16054"/>
                    </a:cubicBezTo>
                    <a:cubicBezTo>
                      <a:pt x="18580" y="13820"/>
                      <a:pt x="20637" y="10096"/>
                      <a:pt x="20123" y="6744"/>
                    </a:cubicBezTo>
                    <a:cubicBezTo>
                      <a:pt x="19608" y="3392"/>
                      <a:pt x="16523" y="413"/>
                      <a:pt x="12923" y="40"/>
                    </a:cubicBezTo>
                    <a:cubicBezTo>
                      <a:pt x="9323" y="-332"/>
                      <a:pt x="5208" y="1902"/>
                      <a:pt x="2637" y="5627"/>
                    </a:cubicBezTo>
                    <a:cubicBezTo>
                      <a:pt x="66" y="9351"/>
                      <a:pt x="-963" y="14565"/>
                      <a:pt x="1094" y="17544"/>
                    </a:cubicBezTo>
                    <a:cubicBezTo>
                      <a:pt x="3151" y="20523"/>
                      <a:pt x="8294" y="21268"/>
                      <a:pt x="11894" y="18661"/>
                    </a:cubicBezTo>
                    <a:cubicBezTo>
                      <a:pt x="15494" y="16054"/>
                      <a:pt x="17551" y="10096"/>
                      <a:pt x="15494" y="7489"/>
                    </a:cubicBezTo>
                    <a:cubicBezTo>
                      <a:pt x="13437" y="4882"/>
                      <a:pt x="7266" y="5627"/>
                      <a:pt x="1094" y="637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5" name="Shape"/>
              <p:cNvSpPr/>
              <p:nvPr/>
            </p:nvSpPr>
            <p:spPr>
              <a:xfrm>
                <a:off x="2623179" y="-580450"/>
                <a:ext cx="60468" cy="62247"/>
              </a:xfrm>
              <a:custGeom>
                <a:avLst/>
                <a:gdLst/>
                <a:ahLst/>
                <a:cxnLst>
                  <a:cxn ang="0">
                    <a:pos x="wd2" y="hd2"/>
                  </a:cxn>
                  <a:cxn ang="5400000">
                    <a:pos x="wd2" y="hd2"/>
                  </a:cxn>
                  <a:cxn ang="10800000">
                    <a:pos x="wd2" y="hd2"/>
                  </a:cxn>
                  <a:cxn ang="16200000">
                    <a:pos x="wd2" y="hd2"/>
                  </a:cxn>
                </a:cxnLst>
                <a:rect l="0" t="0" r="r" b="b"/>
                <a:pathLst>
                  <a:path w="20061" h="20651" extrusionOk="0">
                    <a:moveTo>
                      <a:pt x="891" y="6321"/>
                    </a:moveTo>
                    <a:cubicBezTo>
                      <a:pt x="119" y="10178"/>
                      <a:pt x="-652" y="14035"/>
                      <a:pt x="891" y="16735"/>
                    </a:cubicBezTo>
                    <a:cubicBezTo>
                      <a:pt x="2434" y="19435"/>
                      <a:pt x="6291" y="20978"/>
                      <a:pt x="9762" y="20592"/>
                    </a:cubicBezTo>
                    <a:cubicBezTo>
                      <a:pt x="13234" y="20207"/>
                      <a:pt x="16319" y="17892"/>
                      <a:pt x="18248" y="14807"/>
                    </a:cubicBezTo>
                    <a:cubicBezTo>
                      <a:pt x="20177" y="11721"/>
                      <a:pt x="20948" y="7864"/>
                      <a:pt x="18634" y="4778"/>
                    </a:cubicBezTo>
                    <a:cubicBezTo>
                      <a:pt x="16319" y="1692"/>
                      <a:pt x="10919" y="-622"/>
                      <a:pt x="7834" y="149"/>
                    </a:cubicBezTo>
                    <a:cubicBezTo>
                      <a:pt x="4748" y="921"/>
                      <a:pt x="3977" y="4778"/>
                      <a:pt x="5905" y="7478"/>
                    </a:cubicBezTo>
                    <a:cubicBezTo>
                      <a:pt x="7834" y="10178"/>
                      <a:pt x="12462" y="11721"/>
                      <a:pt x="14777" y="10178"/>
                    </a:cubicBezTo>
                    <a:cubicBezTo>
                      <a:pt x="17091" y="8635"/>
                      <a:pt x="17091" y="4007"/>
                      <a:pt x="14777" y="2464"/>
                    </a:cubicBezTo>
                    <a:cubicBezTo>
                      <a:pt x="12462" y="921"/>
                      <a:pt x="7834" y="2464"/>
                      <a:pt x="3205" y="400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96" name="Line" descr="Line"/>
              <p:cNvPicPr>
                <a:picLocks/>
              </p:cNvPicPr>
              <p:nvPr/>
            </p:nvPicPr>
            <p:blipFill>
              <a:blip r:embed="rId2"/>
              <a:stretch>
                <a:fillRect/>
              </a:stretch>
            </p:blipFill>
            <p:spPr>
              <a:xfrm>
                <a:off x="2615462" y="-9072"/>
                <a:ext cx="604204" cy="514770"/>
              </a:xfrm>
              <a:prstGeom prst="rect">
                <a:avLst/>
              </a:prstGeom>
              <a:effectLst/>
            </p:spPr>
          </p:pic>
          <p:pic>
            <p:nvPicPr>
              <p:cNvPr id="498" name="Line" descr="Line"/>
              <p:cNvPicPr>
                <a:picLocks/>
              </p:cNvPicPr>
              <p:nvPr/>
            </p:nvPicPr>
            <p:blipFill>
              <a:blip r:embed="rId3"/>
              <a:stretch>
                <a:fillRect/>
              </a:stretch>
            </p:blipFill>
            <p:spPr>
              <a:xfrm>
                <a:off x="2617089" y="11486"/>
                <a:ext cx="579127" cy="534591"/>
              </a:xfrm>
              <a:prstGeom prst="rect">
                <a:avLst/>
              </a:prstGeom>
              <a:effectLst/>
            </p:spPr>
          </p:pic>
          <p:pic>
            <p:nvPicPr>
              <p:cNvPr id="500" name="Line" descr="Line"/>
              <p:cNvPicPr>
                <a:picLocks/>
              </p:cNvPicPr>
              <p:nvPr/>
            </p:nvPicPr>
            <p:blipFill>
              <a:blip r:embed="rId4"/>
              <a:stretch>
                <a:fillRect/>
              </a:stretch>
            </p:blipFill>
            <p:spPr>
              <a:xfrm>
                <a:off x="2899165" y="212817"/>
                <a:ext cx="109109" cy="117415"/>
              </a:xfrm>
              <a:prstGeom prst="rect">
                <a:avLst/>
              </a:prstGeom>
              <a:effectLst/>
            </p:spPr>
          </p:pic>
          <p:pic>
            <p:nvPicPr>
              <p:cNvPr id="502" name="Line" descr="Line"/>
              <p:cNvPicPr>
                <a:picLocks/>
              </p:cNvPicPr>
              <p:nvPr/>
            </p:nvPicPr>
            <p:blipFill>
              <a:blip r:embed="rId5"/>
              <a:stretch>
                <a:fillRect/>
              </a:stretch>
            </p:blipFill>
            <p:spPr>
              <a:xfrm>
                <a:off x="2450773" y="-274146"/>
                <a:ext cx="1072243" cy="1056622"/>
              </a:xfrm>
              <a:prstGeom prst="rect">
                <a:avLst/>
              </a:prstGeom>
              <a:effectLst/>
            </p:spPr>
          </p:pic>
          <p:pic>
            <p:nvPicPr>
              <p:cNvPr id="504" name="Line" descr="Line"/>
              <p:cNvPicPr>
                <a:picLocks/>
              </p:cNvPicPr>
              <p:nvPr/>
            </p:nvPicPr>
            <p:blipFill>
              <a:blip r:embed="rId6"/>
              <a:stretch>
                <a:fillRect/>
              </a:stretch>
            </p:blipFill>
            <p:spPr>
              <a:xfrm>
                <a:off x="2328752" y="-434585"/>
                <a:ext cx="1371914" cy="1381852"/>
              </a:xfrm>
              <a:prstGeom prst="rect">
                <a:avLst/>
              </a:prstGeom>
              <a:effectLst/>
            </p:spPr>
          </p:pic>
          <p:pic>
            <p:nvPicPr>
              <p:cNvPr id="506" name="Line" descr="Line"/>
              <p:cNvPicPr>
                <a:picLocks/>
              </p:cNvPicPr>
              <p:nvPr/>
            </p:nvPicPr>
            <p:blipFill>
              <a:blip r:embed="rId7"/>
              <a:stretch>
                <a:fillRect/>
              </a:stretch>
            </p:blipFill>
            <p:spPr>
              <a:xfrm>
                <a:off x="74036" y="383380"/>
                <a:ext cx="1957650" cy="2520858"/>
              </a:xfrm>
              <a:prstGeom prst="rect">
                <a:avLst/>
              </a:prstGeom>
              <a:effectLst/>
            </p:spPr>
          </p:pic>
          <p:pic>
            <p:nvPicPr>
              <p:cNvPr id="508" name="Line" descr="Line"/>
              <p:cNvPicPr>
                <a:picLocks/>
              </p:cNvPicPr>
              <p:nvPr/>
            </p:nvPicPr>
            <p:blipFill>
              <a:blip r:embed="rId8"/>
              <a:stretch>
                <a:fillRect/>
              </a:stretch>
            </p:blipFill>
            <p:spPr>
              <a:xfrm>
                <a:off x="213549" y="555954"/>
                <a:ext cx="1887893" cy="2452919"/>
              </a:xfrm>
              <a:prstGeom prst="rect">
                <a:avLst/>
              </a:prstGeom>
              <a:effectLst/>
            </p:spPr>
          </p:pic>
          <p:pic>
            <p:nvPicPr>
              <p:cNvPr id="510" name="Line" descr="Line"/>
              <p:cNvPicPr>
                <a:picLocks/>
              </p:cNvPicPr>
              <p:nvPr/>
            </p:nvPicPr>
            <p:blipFill>
              <a:blip r:embed="rId9"/>
              <a:stretch>
                <a:fillRect/>
              </a:stretch>
            </p:blipFill>
            <p:spPr>
              <a:xfrm>
                <a:off x="450720" y="751272"/>
                <a:ext cx="1706527" cy="2271552"/>
              </a:xfrm>
              <a:prstGeom prst="rect">
                <a:avLst/>
              </a:prstGeom>
              <a:effectLst/>
            </p:spPr>
          </p:pic>
          <p:pic>
            <p:nvPicPr>
              <p:cNvPr id="512" name="Line" descr="Line"/>
              <p:cNvPicPr>
                <a:picLocks/>
              </p:cNvPicPr>
              <p:nvPr/>
            </p:nvPicPr>
            <p:blipFill>
              <a:blip r:embed="rId10"/>
              <a:stretch>
                <a:fillRect/>
              </a:stretch>
            </p:blipFill>
            <p:spPr>
              <a:xfrm>
                <a:off x="3778094" y="890784"/>
                <a:ext cx="1601893" cy="2376187"/>
              </a:xfrm>
              <a:prstGeom prst="rect">
                <a:avLst/>
              </a:prstGeom>
              <a:effectLst/>
            </p:spPr>
          </p:pic>
          <p:pic>
            <p:nvPicPr>
              <p:cNvPr id="514" name="Line" descr="Line"/>
              <p:cNvPicPr>
                <a:picLocks/>
              </p:cNvPicPr>
              <p:nvPr/>
            </p:nvPicPr>
            <p:blipFill>
              <a:blip r:embed="rId11"/>
              <a:stretch>
                <a:fillRect/>
              </a:stretch>
            </p:blipFill>
            <p:spPr>
              <a:xfrm>
                <a:off x="3861801" y="597808"/>
                <a:ext cx="1587942" cy="2641261"/>
              </a:xfrm>
              <a:prstGeom prst="rect">
                <a:avLst/>
              </a:prstGeom>
              <a:effectLst/>
            </p:spPr>
          </p:pic>
          <p:pic>
            <p:nvPicPr>
              <p:cNvPr id="516" name="Line" descr="Line"/>
              <p:cNvPicPr>
                <a:picLocks/>
              </p:cNvPicPr>
              <p:nvPr/>
            </p:nvPicPr>
            <p:blipFill>
              <a:blip r:embed="rId12"/>
              <a:stretch>
                <a:fillRect/>
              </a:stretch>
            </p:blipFill>
            <p:spPr>
              <a:xfrm>
                <a:off x="3910631" y="303497"/>
                <a:ext cx="1832088" cy="2942547"/>
              </a:xfrm>
              <a:prstGeom prst="rect">
                <a:avLst/>
              </a:prstGeom>
              <a:effectLst/>
            </p:spPr>
          </p:pic>
          <p:sp>
            <p:nvSpPr>
              <p:cNvPr id="518" name="Line"/>
              <p:cNvSpPr/>
              <p:nvPr/>
            </p:nvSpPr>
            <p:spPr>
              <a:xfrm>
                <a:off x="2817267" y="2374005"/>
                <a:ext cx="48805" cy="52176"/>
              </a:xfrm>
              <a:custGeom>
                <a:avLst/>
                <a:gdLst/>
                <a:ahLst/>
                <a:cxnLst>
                  <a:cxn ang="0">
                    <a:pos x="wd2" y="hd2"/>
                  </a:cxn>
                  <a:cxn ang="5400000">
                    <a:pos x="wd2" y="hd2"/>
                  </a:cxn>
                  <a:cxn ang="10800000">
                    <a:pos x="wd2" y="hd2"/>
                  </a:cxn>
                  <a:cxn ang="16200000">
                    <a:pos x="wd2" y="hd2"/>
                  </a:cxn>
                </a:cxnLst>
                <a:rect l="0" t="0" r="r" b="b"/>
                <a:pathLst>
                  <a:path w="20408" h="21025" extrusionOk="0">
                    <a:moveTo>
                      <a:pt x="6690" y="4938"/>
                    </a:moveTo>
                    <a:cubicBezTo>
                      <a:pt x="5060" y="6509"/>
                      <a:pt x="3429" y="8080"/>
                      <a:pt x="3022" y="10829"/>
                    </a:cubicBezTo>
                    <a:cubicBezTo>
                      <a:pt x="2614" y="13578"/>
                      <a:pt x="3429" y="17506"/>
                      <a:pt x="5263" y="19469"/>
                    </a:cubicBezTo>
                    <a:cubicBezTo>
                      <a:pt x="7097" y="21433"/>
                      <a:pt x="9950" y="21433"/>
                      <a:pt x="12803" y="20058"/>
                    </a:cubicBezTo>
                    <a:cubicBezTo>
                      <a:pt x="15656" y="18684"/>
                      <a:pt x="18509" y="15935"/>
                      <a:pt x="19731" y="13578"/>
                    </a:cubicBezTo>
                    <a:cubicBezTo>
                      <a:pt x="20954" y="11222"/>
                      <a:pt x="20546" y="9258"/>
                      <a:pt x="18305" y="7295"/>
                    </a:cubicBezTo>
                    <a:cubicBezTo>
                      <a:pt x="16063" y="5331"/>
                      <a:pt x="11988" y="3368"/>
                      <a:pt x="8931" y="2386"/>
                    </a:cubicBezTo>
                    <a:cubicBezTo>
                      <a:pt x="5875" y="1404"/>
                      <a:pt x="3837" y="1404"/>
                      <a:pt x="2207" y="3171"/>
                    </a:cubicBezTo>
                    <a:cubicBezTo>
                      <a:pt x="577" y="4938"/>
                      <a:pt x="-646" y="8473"/>
                      <a:pt x="373" y="11222"/>
                    </a:cubicBezTo>
                    <a:cubicBezTo>
                      <a:pt x="1392" y="13971"/>
                      <a:pt x="4652" y="15935"/>
                      <a:pt x="7301" y="16917"/>
                    </a:cubicBezTo>
                    <a:cubicBezTo>
                      <a:pt x="9950" y="17898"/>
                      <a:pt x="11988" y="17898"/>
                      <a:pt x="13618" y="17113"/>
                    </a:cubicBezTo>
                    <a:cubicBezTo>
                      <a:pt x="15248" y="16328"/>
                      <a:pt x="16471" y="14757"/>
                      <a:pt x="16675" y="12008"/>
                    </a:cubicBezTo>
                    <a:cubicBezTo>
                      <a:pt x="16879" y="9258"/>
                      <a:pt x="16064" y="5331"/>
                      <a:pt x="14637" y="2975"/>
                    </a:cubicBezTo>
                    <a:cubicBezTo>
                      <a:pt x="13211" y="618"/>
                      <a:pt x="11173" y="-167"/>
                      <a:pt x="9339" y="29"/>
                    </a:cubicBezTo>
                    <a:cubicBezTo>
                      <a:pt x="7505" y="226"/>
                      <a:pt x="5875" y="1404"/>
                      <a:pt x="4856" y="2975"/>
                    </a:cubicBezTo>
                    <a:cubicBezTo>
                      <a:pt x="3837" y="4546"/>
                      <a:pt x="3429" y="6509"/>
                      <a:pt x="3429" y="8473"/>
                    </a:cubicBezTo>
                    <a:cubicBezTo>
                      <a:pt x="3429" y="10437"/>
                      <a:pt x="3837" y="12400"/>
                      <a:pt x="6079" y="13186"/>
                    </a:cubicBezTo>
                    <a:cubicBezTo>
                      <a:pt x="8320" y="13971"/>
                      <a:pt x="12396" y="13578"/>
                      <a:pt x="15045" y="12597"/>
                    </a:cubicBezTo>
                    <a:cubicBezTo>
                      <a:pt x="17694" y="11615"/>
                      <a:pt x="18916" y="10044"/>
                      <a:pt x="19324" y="8277"/>
                    </a:cubicBezTo>
                    <a:cubicBezTo>
                      <a:pt x="19731" y="6509"/>
                      <a:pt x="19324" y="4546"/>
                      <a:pt x="18101" y="3368"/>
                    </a:cubicBezTo>
                    <a:cubicBezTo>
                      <a:pt x="16878" y="2189"/>
                      <a:pt x="14841" y="1797"/>
                      <a:pt x="12803" y="1600"/>
                    </a:cubicBezTo>
                    <a:cubicBezTo>
                      <a:pt x="10765" y="1404"/>
                      <a:pt x="8728" y="1404"/>
                      <a:pt x="8524" y="1993"/>
                    </a:cubicBezTo>
                    <a:cubicBezTo>
                      <a:pt x="8320" y="2582"/>
                      <a:pt x="9950" y="3760"/>
                      <a:pt x="11580" y="493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19" name="Line"/>
              <p:cNvSpPr/>
              <p:nvPr/>
            </p:nvSpPr>
            <p:spPr>
              <a:xfrm>
                <a:off x="2943805" y="2374564"/>
                <a:ext cx="42683" cy="46042"/>
              </a:xfrm>
              <a:custGeom>
                <a:avLst/>
                <a:gdLst/>
                <a:ahLst/>
                <a:cxnLst>
                  <a:cxn ang="0">
                    <a:pos x="wd2" y="hd2"/>
                  </a:cxn>
                  <a:cxn ang="5400000">
                    <a:pos x="wd2" y="hd2"/>
                  </a:cxn>
                  <a:cxn ang="10800000">
                    <a:pos x="wd2" y="hd2"/>
                  </a:cxn>
                  <a:cxn ang="16200000">
                    <a:pos x="wd2" y="hd2"/>
                  </a:cxn>
                </a:cxnLst>
                <a:rect l="0" t="0" r="r" b="b"/>
                <a:pathLst>
                  <a:path w="20564" h="20825" extrusionOk="0">
                    <a:moveTo>
                      <a:pt x="271" y="0"/>
                    </a:moveTo>
                    <a:cubicBezTo>
                      <a:pt x="271" y="4408"/>
                      <a:pt x="271" y="8816"/>
                      <a:pt x="1210" y="11902"/>
                    </a:cubicBezTo>
                    <a:cubicBezTo>
                      <a:pt x="2149" y="14988"/>
                      <a:pt x="4027" y="16751"/>
                      <a:pt x="6140" y="17633"/>
                    </a:cubicBezTo>
                    <a:cubicBezTo>
                      <a:pt x="8253" y="18514"/>
                      <a:pt x="10601" y="18514"/>
                      <a:pt x="12479" y="16531"/>
                    </a:cubicBezTo>
                    <a:cubicBezTo>
                      <a:pt x="14358" y="14547"/>
                      <a:pt x="15766" y="10580"/>
                      <a:pt x="15532" y="7714"/>
                    </a:cubicBezTo>
                    <a:cubicBezTo>
                      <a:pt x="15297" y="4849"/>
                      <a:pt x="13418" y="3086"/>
                      <a:pt x="11305" y="1984"/>
                    </a:cubicBezTo>
                    <a:cubicBezTo>
                      <a:pt x="9192" y="882"/>
                      <a:pt x="6845" y="441"/>
                      <a:pt x="4732" y="2865"/>
                    </a:cubicBezTo>
                    <a:cubicBezTo>
                      <a:pt x="2618" y="5290"/>
                      <a:pt x="740" y="10580"/>
                      <a:pt x="740" y="13886"/>
                    </a:cubicBezTo>
                    <a:cubicBezTo>
                      <a:pt x="740" y="17192"/>
                      <a:pt x="2618" y="18514"/>
                      <a:pt x="5905" y="18735"/>
                    </a:cubicBezTo>
                    <a:cubicBezTo>
                      <a:pt x="9192" y="18955"/>
                      <a:pt x="13888" y="18074"/>
                      <a:pt x="16940" y="16751"/>
                    </a:cubicBezTo>
                    <a:cubicBezTo>
                      <a:pt x="19992" y="15429"/>
                      <a:pt x="21401" y="13665"/>
                      <a:pt x="19992" y="11021"/>
                    </a:cubicBezTo>
                    <a:cubicBezTo>
                      <a:pt x="18584" y="8376"/>
                      <a:pt x="14358" y="4849"/>
                      <a:pt x="10836" y="3086"/>
                    </a:cubicBezTo>
                    <a:cubicBezTo>
                      <a:pt x="7314" y="1322"/>
                      <a:pt x="4497" y="1322"/>
                      <a:pt x="2618" y="2425"/>
                    </a:cubicBezTo>
                    <a:cubicBezTo>
                      <a:pt x="740" y="3527"/>
                      <a:pt x="-199" y="5731"/>
                      <a:pt x="36" y="8816"/>
                    </a:cubicBezTo>
                    <a:cubicBezTo>
                      <a:pt x="271" y="11902"/>
                      <a:pt x="1679" y="15869"/>
                      <a:pt x="3558" y="18294"/>
                    </a:cubicBezTo>
                    <a:cubicBezTo>
                      <a:pt x="5436" y="20718"/>
                      <a:pt x="7784" y="21600"/>
                      <a:pt x="11071" y="20057"/>
                    </a:cubicBezTo>
                    <a:cubicBezTo>
                      <a:pt x="14358" y="18514"/>
                      <a:pt x="18584" y="14547"/>
                      <a:pt x="19992" y="11682"/>
                    </a:cubicBezTo>
                    <a:cubicBezTo>
                      <a:pt x="21401" y="8816"/>
                      <a:pt x="19992" y="7053"/>
                      <a:pt x="18114" y="6392"/>
                    </a:cubicBezTo>
                    <a:cubicBezTo>
                      <a:pt x="16236" y="5731"/>
                      <a:pt x="13888" y="6171"/>
                      <a:pt x="11540" y="6612"/>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0" name="Line"/>
              <p:cNvSpPr/>
              <p:nvPr/>
            </p:nvSpPr>
            <p:spPr>
              <a:xfrm>
                <a:off x="3063449" y="2397954"/>
                <a:ext cx="61400" cy="45990"/>
              </a:xfrm>
              <a:custGeom>
                <a:avLst/>
                <a:gdLst/>
                <a:ahLst/>
                <a:cxnLst>
                  <a:cxn ang="0">
                    <a:pos x="wd2" y="hd2"/>
                  </a:cxn>
                  <a:cxn ang="5400000">
                    <a:pos x="wd2" y="hd2"/>
                  </a:cxn>
                  <a:cxn ang="10800000">
                    <a:pos x="wd2" y="hd2"/>
                  </a:cxn>
                  <a:cxn ang="16200000">
                    <a:pos x="wd2" y="hd2"/>
                  </a:cxn>
                </a:cxnLst>
                <a:rect l="0" t="0" r="r" b="b"/>
                <a:pathLst>
                  <a:path w="20935" h="21235" extrusionOk="0">
                    <a:moveTo>
                      <a:pt x="3260" y="0"/>
                    </a:moveTo>
                    <a:cubicBezTo>
                      <a:pt x="2263" y="2250"/>
                      <a:pt x="1266" y="4500"/>
                      <a:pt x="1266" y="7650"/>
                    </a:cubicBezTo>
                    <a:cubicBezTo>
                      <a:pt x="1266" y="10800"/>
                      <a:pt x="2263" y="14850"/>
                      <a:pt x="3593" y="17100"/>
                    </a:cubicBezTo>
                    <a:cubicBezTo>
                      <a:pt x="4922" y="19350"/>
                      <a:pt x="6583" y="19800"/>
                      <a:pt x="7746" y="18900"/>
                    </a:cubicBezTo>
                    <a:cubicBezTo>
                      <a:pt x="8910" y="18000"/>
                      <a:pt x="9574" y="15750"/>
                      <a:pt x="9740" y="13500"/>
                    </a:cubicBezTo>
                    <a:cubicBezTo>
                      <a:pt x="9907" y="11250"/>
                      <a:pt x="9574" y="9000"/>
                      <a:pt x="8743" y="7200"/>
                    </a:cubicBezTo>
                    <a:cubicBezTo>
                      <a:pt x="7913" y="5400"/>
                      <a:pt x="6583" y="4050"/>
                      <a:pt x="5088" y="3825"/>
                    </a:cubicBezTo>
                    <a:cubicBezTo>
                      <a:pt x="3593" y="3600"/>
                      <a:pt x="1931" y="4500"/>
                      <a:pt x="934" y="6075"/>
                    </a:cubicBezTo>
                    <a:cubicBezTo>
                      <a:pt x="-63" y="7650"/>
                      <a:pt x="-395" y="9900"/>
                      <a:pt x="602" y="12600"/>
                    </a:cubicBezTo>
                    <a:cubicBezTo>
                      <a:pt x="1599" y="15300"/>
                      <a:pt x="3925" y="18450"/>
                      <a:pt x="5919" y="19800"/>
                    </a:cubicBezTo>
                    <a:cubicBezTo>
                      <a:pt x="7913" y="21150"/>
                      <a:pt x="9574" y="20700"/>
                      <a:pt x="11070" y="19350"/>
                    </a:cubicBezTo>
                    <a:cubicBezTo>
                      <a:pt x="12565" y="18000"/>
                      <a:pt x="13894" y="15750"/>
                      <a:pt x="13562" y="12825"/>
                    </a:cubicBezTo>
                    <a:cubicBezTo>
                      <a:pt x="13230" y="9900"/>
                      <a:pt x="11236" y="6300"/>
                      <a:pt x="9076" y="4500"/>
                    </a:cubicBezTo>
                    <a:cubicBezTo>
                      <a:pt x="6916" y="2700"/>
                      <a:pt x="4590" y="2700"/>
                      <a:pt x="3260" y="3825"/>
                    </a:cubicBezTo>
                    <a:cubicBezTo>
                      <a:pt x="1931" y="4950"/>
                      <a:pt x="1599" y="7200"/>
                      <a:pt x="1433" y="9450"/>
                    </a:cubicBezTo>
                    <a:cubicBezTo>
                      <a:pt x="1266" y="11700"/>
                      <a:pt x="1266" y="13950"/>
                      <a:pt x="2596" y="16200"/>
                    </a:cubicBezTo>
                    <a:cubicBezTo>
                      <a:pt x="3925" y="18450"/>
                      <a:pt x="6583" y="20700"/>
                      <a:pt x="9574" y="21150"/>
                    </a:cubicBezTo>
                    <a:cubicBezTo>
                      <a:pt x="12565" y="21600"/>
                      <a:pt x="15888" y="20250"/>
                      <a:pt x="18048" y="17325"/>
                    </a:cubicBezTo>
                    <a:cubicBezTo>
                      <a:pt x="20208" y="14400"/>
                      <a:pt x="21205" y="9900"/>
                      <a:pt x="20873" y="6975"/>
                    </a:cubicBezTo>
                    <a:cubicBezTo>
                      <a:pt x="20540" y="4050"/>
                      <a:pt x="18879" y="2700"/>
                      <a:pt x="17217" y="1800"/>
                    </a:cubicBezTo>
                    <a:cubicBezTo>
                      <a:pt x="15556" y="900"/>
                      <a:pt x="13894" y="450"/>
                      <a:pt x="12233" y="450"/>
                    </a:cubicBezTo>
                    <a:cubicBezTo>
                      <a:pt x="10571" y="450"/>
                      <a:pt x="8910" y="900"/>
                      <a:pt x="8245" y="3375"/>
                    </a:cubicBezTo>
                    <a:cubicBezTo>
                      <a:pt x="7580" y="5850"/>
                      <a:pt x="7913" y="10350"/>
                      <a:pt x="8245" y="1485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1" name="Line"/>
              <p:cNvSpPr/>
              <p:nvPr/>
            </p:nvSpPr>
            <p:spPr>
              <a:xfrm>
                <a:off x="2698772" y="2389549"/>
                <a:ext cx="40268" cy="41313"/>
              </a:xfrm>
              <a:custGeom>
                <a:avLst/>
                <a:gdLst/>
                <a:ahLst/>
                <a:cxnLst>
                  <a:cxn ang="0">
                    <a:pos x="wd2" y="hd2"/>
                  </a:cxn>
                  <a:cxn ang="5400000">
                    <a:pos x="wd2" y="hd2"/>
                  </a:cxn>
                  <a:cxn ang="10800000">
                    <a:pos x="wd2" y="hd2"/>
                  </a:cxn>
                  <a:cxn ang="16200000">
                    <a:pos x="wd2" y="hd2"/>
                  </a:cxn>
                </a:cxnLst>
                <a:rect l="0" t="0" r="r" b="b"/>
                <a:pathLst>
                  <a:path w="21249" h="20810" extrusionOk="0">
                    <a:moveTo>
                      <a:pt x="0" y="14543"/>
                    </a:moveTo>
                    <a:cubicBezTo>
                      <a:pt x="1543" y="16507"/>
                      <a:pt x="3086" y="18471"/>
                      <a:pt x="5143" y="19698"/>
                    </a:cubicBezTo>
                    <a:cubicBezTo>
                      <a:pt x="7200" y="20925"/>
                      <a:pt x="9772" y="21416"/>
                      <a:pt x="12600" y="19698"/>
                    </a:cubicBezTo>
                    <a:cubicBezTo>
                      <a:pt x="15429" y="17980"/>
                      <a:pt x="18514" y="14052"/>
                      <a:pt x="20057" y="10861"/>
                    </a:cubicBezTo>
                    <a:cubicBezTo>
                      <a:pt x="21600" y="7671"/>
                      <a:pt x="21600" y="5216"/>
                      <a:pt x="20314" y="3498"/>
                    </a:cubicBezTo>
                    <a:cubicBezTo>
                      <a:pt x="19029" y="1780"/>
                      <a:pt x="16457" y="798"/>
                      <a:pt x="13886" y="307"/>
                    </a:cubicBezTo>
                    <a:cubicBezTo>
                      <a:pt x="11314" y="-184"/>
                      <a:pt x="8743" y="-184"/>
                      <a:pt x="6943" y="1043"/>
                    </a:cubicBezTo>
                    <a:cubicBezTo>
                      <a:pt x="5143" y="2271"/>
                      <a:pt x="4114" y="4725"/>
                      <a:pt x="3086" y="7180"/>
                    </a:cubicBezTo>
                    <a:cubicBezTo>
                      <a:pt x="2057" y="9634"/>
                      <a:pt x="1029" y="12089"/>
                      <a:pt x="1286" y="14298"/>
                    </a:cubicBezTo>
                    <a:cubicBezTo>
                      <a:pt x="1543" y="16507"/>
                      <a:pt x="3086" y="18471"/>
                      <a:pt x="5143" y="18961"/>
                    </a:cubicBezTo>
                    <a:cubicBezTo>
                      <a:pt x="7200" y="19452"/>
                      <a:pt x="9772" y="18470"/>
                      <a:pt x="11572" y="16752"/>
                    </a:cubicBezTo>
                    <a:cubicBezTo>
                      <a:pt x="13372" y="15034"/>
                      <a:pt x="14400" y="12580"/>
                      <a:pt x="14143" y="10371"/>
                    </a:cubicBezTo>
                    <a:cubicBezTo>
                      <a:pt x="13886" y="8161"/>
                      <a:pt x="12343" y="6198"/>
                      <a:pt x="10800" y="7180"/>
                    </a:cubicBezTo>
                    <a:cubicBezTo>
                      <a:pt x="9257" y="8161"/>
                      <a:pt x="7714" y="12089"/>
                      <a:pt x="6172" y="1601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grpSp>
        <p:grpSp>
          <p:nvGrpSpPr>
            <p:cNvPr id="556" name="Drawing"/>
            <p:cNvGrpSpPr/>
            <p:nvPr/>
          </p:nvGrpSpPr>
          <p:grpSpPr>
            <a:xfrm>
              <a:off x="2942578" y="5570608"/>
              <a:ext cx="1798122" cy="1964797"/>
              <a:chOff x="-4746817" y="2348735"/>
              <a:chExt cx="1798120" cy="1964795"/>
            </a:xfrm>
          </p:grpSpPr>
          <p:sp>
            <p:nvSpPr>
              <p:cNvPr id="523" name="Shape"/>
              <p:cNvSpPr/>
              <p:nvPr/>
            </p:nvSpPr>
            <p:spPr>
              <a:xfrm>
                <a:off x="-3797652" y="2348735"/>
                <a:ext cx="89649" cy="79215"/>
              </a:xfrm>
              <a:custGeom>
                <a:avLst/>
                <a:gdLst/>
                <a:ahLst/>
                <a:cxnLst>
                  <a:cxn ang="0">
                    <a:pos x="wd2" y="hd2"/>
                  </a:cxn>
                  <a:cxn ang="5400000">
                    <a:pos x="wd2" y="hd2"/>
                  </a:cxn>
                  <a:cxn ang="10800000">
                    <a:pos x="wd2" y="hd2"/>
                  </a:cxn>
                  <a:cxn ang="16200000">
                    <a:pos x="wd2" y="hd2"/>
                  </a:cxn>
                </a:cxnLst>
                <a:rect l="0" t="0" r="r" b="b"/>
                <a:pathLst>
                  <a:path w="21353" h="21025" extrusionOk="0">
                    <a:moveTo>
                      <a:pt x="4738" y="7062"/>
                    </a:moveTo>
                    <a:cubicBezTo>
                      <a:pt x="2522" y="8913"/>
                      <a:pt x="307" y="10765"/>
                      <a:pt x="30" y="12925"/>
                    </a:cubicBezTo>
                    <a:cubicBezTo>
                      <a:pt x="-247" y="15085"/>
                      <a:pt x="1415" y="17553"/>
                      <a:pt x="3630" y="19096"/>
                    </a:cubicBezTo>
                    <a:cubicBezTo>
                      <a:pt x="5845" y="20639"/>
                      <a:pt x="8615" y="21256"/>
                      <a:pt x="11384" y="20947"/>
                    </a:cubicBezTo>
                    <a:cubicBezTo>
                      <a:pt x="14153" y="20639"/>
                      <a:pt x="16922" y="19405"/>
                      <a:pt x="18584" y="17245"/>
                    </a:cubicBezTo>
                    <a:cubicBezTo>
                      <a:pt x="20245" y="15085"/>
                      <a:pt x="20799" y="11999"/>
                      <a:pt x="19968" y="9530"/>
                    </a:cubicBezTo>
                    <a:cubicBezTo>
                      <a:pt x="19138" y="7062"/>
                      <a:pt x="16922" y="5210"/>
                      <a:pt x="14430" y="3976"/>
                    </a:cubicBezTo>
                    <a:cubicBezTo>
                      <a:pt x="11938" y="2742"/>
                      <a:pt x="9168" y="2125"/>
                      <a:pt x="6953" y="3050"/>
                    </a:cubicBezTo>
                    <a:cubicBezTo>
                      <a:pt x="4738" y="3976"/>
                      <a:pt x="3076" y="6445"/>
                      <a:pt x="3076" y="9222"/>
                    </a:cubicBezTo>
                    <a:cubicBezTo>
                      <a:pt x="3076" y="11999"/>
                      <a:pt x="4738" y="15085"/>
                      <a:pt x="6953" y="16319"/>
                    </a:cubicBezTo>
                    <a:cubicBezTo>
                      <a:pt x="9168" y="17553"/>
                      <a:pt x="11938" y="16936"/>
                      <a:pt x="14430" y="15393"/>
                    </a:cubicBezTo>
                    <a:cubicBezTo>
                      <a:pt x="16922" y="13850"/>
                      <a:pt x="19138" y="11382"/>
                      <a:pt x="20245" y="8605"/>
                    </a:cubicBezTo>
                    <a:cubicBezTo>
                      <a:pt x="21353" y="5827"/>
                      <a:pt x="21353" y="2742"/>
                      <a:pt x="19968" y="1199"/>
                    </a:cubicBezTo>
                    <a:cubicBezTo>
                      <a:pt x="18584" y="-344"/>
                      <a:pt x="15815" y="-344"/>
                      <a:pt x="13599" y="890"/>
                    </a:cubicBezTo>
                    <a:cubicBezTo>
                      <a:pt x="11384" y="2125"/>
                      <a:pt x="9722" y="4593"/>
                      <a:pt x="8615" y="7370"/>
                    </a:cubicBezTo>
                    <a:cubicBezTo>
                      <a:pt x="7507" y="10147"/>
                      <a:pt x="6953" y="13233"/>
                      <a:pt x="8061" y="15393"/>
                    </a:cubicBezTo>
                    <a:cubicBezTo>
                      <a:pt x="9168" y="17553"/>
                      <a:pt x="11938" y="18787"/>
                      <a:pt x="14430" y="18479"/>
                    </a:cubicBezTo>
                    <a:cubicBezTo>
                      <a:pt x="16922" y="18170"/>
                      <a:pt x="19138" y="16319"/>
                      <a:pt x="19415" y="13850"/>
                    </a:cubicBezTo>
                    <a:cubicBezTo>
                      <a:pt x="19691" y="11382"/>
                      <a:pt x="18030" y="8296"/>
                      <a:pt x="15815" y="7370"/>
                    </a:cubicBezTo>
                    <a:cubicBezTo>
                      <a:pt x="13599" y="6445"/>
                      <a:pt x="10830" y="7679"/>
                      <a:pt x="9445" y="9839"/>
                    </a:cubicBezTo>
                    <a:cubicBezTo>
                      <a:pt x="8061" y="11999"/>
                      <a:pt x="8061" y="15085"/>
                      <a:pt x="9445" y="16319"/>
                    </a:cubicBezTo>
                    <a:cubicBezTo>
                      <a:pt x="10830" y="17553"/>
                      <a:pt x="13599" y="16936"/>
                      <a:pt x="15815" y="15393"/>
                    </a:cubicBezTo>
                    <a:cubicBezTo>
                      <a:pt x="18030" y="13850"/>
                      <a:pt x="19691" y="11382"/>
                      <a:pt x="21353" y="89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4" name="Shape"/>
              <p:cNvSpPr/>
              <p:nvPr/>
            </p:nvSpPr>
            <p:spPr>
              <a:xfrm>
                <a:off x="-3524313" y="2407517"/>
                <a:ext cx="63221" cy="79435"/>
              </a:xfrm>
              <a:custGeom>
                <a:avLst/>
                <a:gdLst/>
                <a:ahLst/>
                <a:cxnLst>
                  <a:cxn ang="0">
                    <a:pos x="wd2" y="hd2"/>
                  </a:cxn>
                  <a:cxn ang="5400000">
                    <a:pos x="wd2" y="hd2"/>
                  </a:cxn>
                  <a:cxn ang="10800000">
                    <a:pos x="wd2" y="hd2"/>
                  </a:cxn>
                  <a:cxn ang="16200000">
                    <a:pos x="wd2" y="hd2"/>
                  </a:cxn>
                </a:cxnLst>
                <a:rect l="0" t="0" r="r" b="b"/>
                <a:pathLst>
                  <a:path w="20974" h="21083" extrusionOk="0">
                    <a:moveTo>
                      <a:pt x="8486" y="9974"/>
                    </a:moveTo>
                    <a:cubicBezTo>
                      <a:pt x="5400" y="11826"/>
                      <a:pt x="2314" y="13677"/>
                      <a:pt x="2314" y="15529"/>
                    </a:cubicBezTo>
                    <a:cubicBezTo>
                      <a:pt x="2314" y="17380"/>
                      <a:pt x="5400" y="19232"/>
                      <a:pt x="8100" y="18923"/>
                    </a:cubicBezTo>
                    <a:cubicBezTo>
                      <a:pt x="10800" y="18614"/>
                      <a:pt x="13114" y="16146"/>
                      <a:pt x="14271" y="13369"/>
                    </a:cubicBezTo>
                    <a:cubicBezTo>
                      <a:pt x="15429" y="10592"/>
                      <a:pt x="15429" y="7506"/>
                      <a:pt x="13114" y="5346"/>
                    </a:cubicBezTo>
                    <a:cubicBezTo>
                      <a:pt x="10800" y="3186"/>
                      <a:pt x="6171" y="1952"/>
                      <a:pt x="3471" y="2877"/>
                    </a:cubicBezTo>
                    <a:cubicBezTo>
                      <a:pt x="771" y="3803"/>
                      <a:pt x="0" y="6889"/>
                      <a:pt x="0" y="9974"/>
                    </a:cubicBezTo>
                    <a:cubicBezTo>
                      <a:pt x="0" y="13060"/>
                      <a:pt x="771" y="16146"/>
                      <a:pt x="3086" y="17689"/>
                    </a:cubicBezTo>
                    <a:cubicBezTo>
                      <a:pt x="5400" y="19232"/>
                      <a:pt x="9257" y="19232"/>
                      <a:pt x="12729" y="18306"/>
                    </a:cubicBezTo>
                    <a:cubicBezTo>
                      <a:pt x="16200" y="17380"/>
                      <a:pt x="19286" y="15529"/>
                      <a:pt x="20443" y="12443"/>
                    </a:cubicBezTo>
                    <a:cubicBezTo>
                      <a:pt x="21600" y="9357"/>
                      <a:pt x="20829" y="5037"/>
                      <a:pt x="18514" y="2569"/>
                    </a:cubicBezTo>
                    <a:cubicBezTo>
                      <a:pt x="16200" y="100"/>
                      <a:pt x="12343" y="-517"/>
                      <a:pt x="9257" y="409"/>
                    </a:cubicBezTo>
                    <a:cubicBezTo>
                      <a:pt x="6171" y="1334"/>
                      <a:pt x="3857" y="3803"/>
                      <a:pt x="2700" y="6580"/>
                    </a:cubicBezTo>
                    <a:cubicBezTo>
                      <a:pt x="1543" y="9357"/>
                      <a:pt x="1543" y="12443"/>
                      <a:pt x="3857" y="14912"/>
                    </a:cubicBezTo>
                    <a:cubicBezTo>
                      <a:pt x="6171" y="17380"/>
                      <a:pt x="10800" y="19232"/>
                      <a:pt x="15429" y="2108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5" name="Shape"/>
              <p:cNvSpPr/>
              <p:nvPr/>
            </p:nvSpPr>
            <p:spPr>
              <a:xfrm>
                <a:off x="-3344270" y="2556708"/>
                <a:ext cx="85126" cy="102521"/>
              </a:xfrm>
              <a:custGeom>
                <a:avLst/>
                <a:gdLst/>
                <a:ahLst/>
                <a:cxnLst>
                  <a:cxn ang="0">
                    <a:pos x="wd2" y="hd2"/>
                  </a:cxn>
                  <a:cxn ang="5400000">
                    <a:pos x="wd2" y="hd2"/>
                  </a:cxn>
                  <a:cxn ang="10800000">
                    <a:pos x="wd2" y="hd2"/>
                  </a:cxn>
                  <a:cxn ang="16200000">
                    <a:pos x="wd2" y="hd2"/>
                  </a:cxn>
                </a:cxnLst>
                <a:rect l="0" t="0" r="r" b="b"/>
                <a:pathLst>
                  <a:path w="20810" h="21164" extrusionOk="0">
                    <a:moveTo>
                      <a:pt x="6576" y="0"/>
                    </a:moveTo>
                    <a:cubicBezTo>
                      <a:pt x="4302" y="1440"/>
                      <a:pt x="2029" y="2880"/>
                      <a:pt x="892" y="5040"/>
                    </a:cubicBezTo>
                    <a:cubicBezTo>
                      <a:pt x="-245" y="7200"/>
                      <a:pt x="-245" y="10080"/>
                      <a:pt x="608" y="12960"/>
                    </a:cubicBezTo>
                    <a:cubicBezTo>
                      <a:pt x="1460" y="15840"/>
                      <a:pt x="3166" y="18720"/>
                      <a:pt x="5439" y="20160"/>
                    </a:cubicBezTo>
                    <a:cubicBezTo>
                      <a:pt x="7713" y="21600"/>
                      <a:pt x="10555" y="21600"/>
                      <a:pt x="12829" y="19440"/>
                    </a:cubicBezTo>
                    <a:cubicBezTo>
                      <a:pt x="15102" y="17280"/>
                      <a:pt x="16808" y="12960"/>
                      <a:pt x="17092" y="9600"/>
                    </a:cubicBezTo>
                    <a:cubicBezTo>
                      <a:pt x="17376" y="6240"/>
                      <a:pt x="16239" y="3840"/>
                      <a:pt x="14250" y="2640"/>
                    </a:cubicBezTo>
                    <a:cubicBezTo>
                      <a:pt x="12260" y="1440"/>
                      <a:pt x="9418" y="1440"/>
                      <a:pt x="7713" y="2640"/>
                    </a:cubicBezTo>
                    <a:cubicBezTo>
                      <a:pt x="6008" y="3840"/>
                      <a:pt x="5439" y="6240"/>
                      <a:pt x="6292" y="8160"/>
                    </a:cubicBezTo>
                    <a:cubicBezTo>
                      <a:pt x="7145" y="10080"/>
                      <a:pt x="9418" y="11520"/>
                      <a:pt x="11976" y="11760"/>
                    </a:cubicBezTo>
                    <a:cubicBezTo>
                      <a:pt x="14534" y="12000"/>
                      <a:pt x="17376" y="11040"/>
                      <a:pt x="19081" y="9360"/>
                    </a:cubicBezTo>
                    <a:cubicBezTo>
                      <a:pt x="20787" y="7680"/>
                      <a:pt x="21355" y="5280"/>
                      <a:pt x="20218" y="3840"/>
                    </a:cubicBezTo>
                    <a:cubicBezTo>
                      <a:pt x="19081" y="2400"/>
                      <a:pt x="16239" y="1920"/>
                      <a:pt x="13397" y="1680"/>
                    </a:cubicBezTo>
                    <a:cubicBezTo>
                      <a:pt x="10555" y="1440"/>
                      <a:pt x="7713" y="1440"/>
                      <a:pt x="6576" y="2880"/>
                    </a:cubicBezTo>
                    <a:cubicBezTo>
                      <a:pt x="5439" y="4320"/>
                      <a:pt x="6008" y="7200"/>
                      <a:pt x="6576" y="1008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6" name="Shape"/>
              <p:cNvSpPr/>
              <p:nvPr/>
            </p:nvSpPr>
            <p:spPr>
              <a:xfrm>
                <a:off x="-3153171" y="2724123"/>
                <a:ext cx="64545" cy="96623"/>
              </a:xfrm>
              <a:custGeom>
                <a:avLst/>
                <a:gdLst/>
                <a:ahLst/>
                <a:cxnLst>
                  <a:cxn ang="0">
                    <a:pos x="wd2" y="hd2"/>
                  </a:cxn>
                  <a:cxn ang="5400000">
                    <a:pos x="wd2" y="hd2"/>
                  </a:cxn>
                  <a:cxn ang="10800000">
                    <a:pos x="wd2" y="hd2"/>
                  </a:cxn>
                  <a:cxn ang="16200000">
                    <a:pos x="wd2" y="hd2"/>
                  </a:cxn>
                </a:cxnLst>
                <a:rect l="0" t="0" r="r" b="b"/>
                <a:pathLst>
                  <a:path w="20675" h="21371" extrusionOk="0">
                    <a:moveTo>
                      <a:pt x="7734" y="0"/>
                    </a:moveTo>
                    <a:cubicBezTo>
                      <a:pt x="6244" y="5143"/>
                      <a:pt x="4755" y="10286"/>
                      <a:pt x="5127" y="13886"/>
                    </a:cubicBezTo>
                    <a:cubicBezTo>
                      <a:pt x="5500" y="17486"/>
                      <a:pt x="7734" y="19543"/>
                      <a:pt x="10713" y="20057"/>
                    </a:cubicBezTo>
                    <a:cubicBezTo>
                      <a:pt x="13693" y="20571"/>
                      <a:pt x="17417" y="19543"/>
                      <a:pt x="19279" y="17229"/>
                    </a:cubicBezTo>
                    <a:cubicBezTo>
                      <a:pt x="21141" y="14914"/>
                      <a:pt x="21141" y="11314"/>
                      <a:pt x="19279" y="9000"/>
                    </a:cubicBezTo>
                    <a:cubicBezTo>
                      <a:pt x="17417" y="6686"/>
                      <a:pt x="13693" y="5657"/>
                      <a:pt x="10341" y="5914"/>
                    </a:cubicBezTo>
                    <a:cubicBezTo>
                      <a:pt x="6989" y="6171"/>
                      <a:pt x="4010" y="7714"/>
                      <a:pt x="2148" y="9771"/>
                    </a:cubicBezTo>
                    <a:cubicBezTo>
                      <a:pt x="286" y="11829"/>
                      <a:pt x="-459" y="14400"/>
                      <a:pt x="286" y="16714"/>
                    </a:cubicBezTo>
                    <a:cubicBezTo>
                      <a:pt x="1031" y="19029"/>
                      <a:pt x="3265" y="21086"/>
                      <a:pt x="6244" y="21343"/>
                    </a:cubicBezTo>
                    <a:cubicBezTo>
                      <a:pt x="9224" y="21600"/>
                      <a:pt x="12948" y="20057"/>
                      <a:pt x="15182" y="18000"/>
                    </a:cubicBezTo>
                    <a:cubicBezTo>
                      <a:pt x="17417" y="15943"/>
                      <a:pt x="18162" y="13371"/>
                      <a:pt x="16672" y="11571"/>
                    </a:cubicBezTo>
                    <a:cubicBezTo>
                      <a:pt x="15182" y="9771"/>
                      <a:pt x="11458" y="8743"/>
                      <a:pt x="9224" y="9514"/>
                    </a:cubicBezTo>
                    <a:cubicBezTo>
                      <a:pt x="6989" y="10286"/>
                      <a:pt x="6244" y="12857"/>
                      <a:pt x="6989" y="14143"/>
                    </a:cubicBezTo>
                    <a:cubicBezTo>
                      <a:pt x="7734" y="15429"/>
                      <a:pt x="9969" y="15429"/>
                      <a:pt x="12203" y="1542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7" name="Shape"/>
              <p:cNvSpPr/>
              <p:nvPr/>
            </p:nvSpPr>
            <p:spPr>
              <a:xfrm>
                <a:off x="-3034585" y="2983257"/>
                <a:ext cx="51045" cy="73820"/>
              </a:xfrm>
              <a:custGeom>
                <a:avLst/>
                <a:gdLst/>
                <a:ahLst/>
                <a:cxnLst>
                  <a:cxn ang="0">
                    <a:pos x="wd2" y="hd2"/>
                  </a:cxn>
                  <a:cxn ang="5400000">
                    <a:pos x="wd2" y="hd2"/>
                  </a:cxn>
                  <a:cxn ang="10800000">
                    <a:pos x="wd2" y="hd2"/>
                  </a:cxn>
                  <a:cxn ang="16200000">
                    <a:pos x="wd2" y="hd2"/>
                  </a:cxn>
                </a:cxnLst>
                <a:rect l="0" t="0" r="r" b="b"/>
                <a:pathLst>
                  <a:path w="20616" h="20780" extrusionOk="0">
                    <a:moveTo>
                      <a:pt x="9751" y="3635"/>
                    </a:moveTo>
                    <a:cubicBezTo>
                      <a:pt x="7873" y="6908"/>
                      <a:pt x="5995" y="10181"/>
                      <a:pt x="5995" y="13453"/>
                    </a:cubicBezTo>
                    <a:cubicBezTo>
                      <a:pt x="5995" y="16726"/>
                      <a:pt x="7873" y="19999"/>
                      <a:pt x="10691" y="20653"/>
                    </a:cubicBezTo>
                    <a:cubicBezTo>
                      <a:pt x="13508" y="21308"/>
                      <a:pt x="17264" y="19344"/>
                      <a:pt x="19143" y="16399"/>
                    </a:cubicBezTo>
                    <a:cubicBezTo>
                      <a:pt x="21021" y="13453"/>
                      <a:pt x="21021" y="9526"/>
                      <a:pt x="19612" y="6253"/>
                    </a:cubicBezTo>
                    <a:cubicBezTo>
                      <a:pt x="18204" y="2981"/>
                      <a:pt x="15386" y="363"/>
                      <a:pt x="12099" y="35"/>
                    </a:cubicBezTo>
                    <a:cubicBezTo>
                      <a:pt x="8812" y="-292"/>
                      <a:pt x="5056" y="1672"/>
                      <a:pt x="2708" y="4290"/>
                    </a:cubicBezTo>
                    <a:cubicBezTo>
                      <a:pt x="360" y="6908"/>
                      <a:pt x="-579" y="10181"/>
                      <a:pt x="360" y="13126"/>
                    </a:cubicBezTo>
                    <a:cubicBezTo>
                      <a:pt x="1299" y="16072"/>
                      <a:pt x="4117" y="18690"/>
                      <a:pt x="7404" y="19017"/>
                    </a:cubicBezTo>
                    <a:cubicBezTo>
                      <a:pt x="10690" y="19344"/>
                      <a:pt x="14447" y="17381"/>
                      <a:pt x="16325" y="14435"/>
                    </a:cubicBezTo>
                    <a:cubicBezTo>
                      <a:pt x="18203" y="11490"/>
                      <a:pt x="18203" y="7563"/>
                      <a:pt x="15856" y="5599"/>
                    </a:cubicBezTo>
                    <a:cubicBezTo>
                      <a:pt x="13508" y="3635"/>
                      <a:pt x="8812" y="3635"/>
                      <a:pt x="6464" y="5599"/>
                    </a:cubicBezTo>
                    <a:cubicBezTo>
                      <a:pt x="4117" y="7563"/>
                      <a:pt x="4117" y="11490"/>
                      <a:pt x="4117" y="1541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8" name="Shape"/>
              <p:cNvSpPr/>
              <p:nvPr/>
            </p:nvSpPr>
            <p:spPr>
              <a:xfrm>
                <a:off x="-3019610" y="3244875"/>
                <a:ext cx="70914" cy="86733"/>
              </a:xfrm>
              <a:custGeom>
                <a:avLst/>
                <a:gdLst/>
                <a:ahLst/>
                <a:cxnLst>
                  <a:cxn ang="0">
                    <a:pos x="wd2" y="hd2"/>
                  </a:cxn>
                  <a:cxn ang="5400000">
                    <a:pos x="wd2" y="hd2"/>
                  </a:cxn>
                  <a:cxn ang="10800000">
                    <a:pos x="wd2" y="hd2"/>
                  </a:cxn>
                  <a:cxn ang="16200000">
                    <a:pos x="wd2" y="hd2"/>
                  </a:cxn>
                </a:cxnLst>
                <a:rect l="0" t="0" r="r" b="b"/>
                <a:pathLst>
                  <a:path w="20586" h="20659" extrusionOk="0">
                    <a:moveTo>
                      <a:pt x="12786" y="5561"/>
                    </a:moveTo>
                    <a:cubicBezTo>
                      <a:pt x="9411" y="5007"/>
                      <a:pt x="6036" y="4454"/>
                      <a:pt x="4011" y="5561"/>
                    </a:cubicBezTo>
                    <a:cubicBezTo>
                      <a:pt x="1986" y="6669"/>
                      <a:pt x="1311" y="9438"/>
                      <a:pt x="1649" y="12207"/>
                    </a:cubicBezTo>
                    <a:cubicBezTo>
                      <a:pt x="1986" y="14977"/>
                      <a:pt x="3336" y="17746"/>
                      <a:pt x="5699" y="18577"/>
                    </a:cubicBezTo>
                    <a:cubicBezTo>
                      <a:pt x="8061" y="19407"/>
                      <a:pt x="11436" y="18300"/>
                      <a:pt x="13461" y="16361"/>
                    </a:cubicBezTo>
                    <a:cubicBezTo>
                      <a:pt x="15486" y="14423"/>
                      <a:pt x="16161" y="11654"/>
                      <a:pt x="16498" y="8884"/>
                    </a:cubicBezTo>
                    <a:cubicBezTo>
                      <a:pt x="16836" y="6115"/>
                      <a:pt x="16836" y="3346"/>
                      <a:pt x="15148" y="1684"/>
                    </a:cubicBezTo>
                    <a:cubicBezTo>
                      <a:pt x="13461" y="23"/>
                      <a:pt x="10086" y="-531"/>
                      <a:pt x="7724" y="577"/>
                    </a:cubicBezTo>
                    <a:cubicBezTo>
                      <a:pt x="5361" y="1684"/>
                      <a:pt x="4011" y="4454"/>
                      <a:pt x="2999" y="7223"/>
                    </a:cubicBezTo>
                    <a:cubicBezTo>
                      <a:pt x="1986" y="9992"/>
                      <a:pt x="1311" y="12761"/>
                      <a:pt x="1986" y="15254"/>
                    </a:cubicBezTo>
                    <a:cubicBezTo>
                      <a:pt x="2661" y="17746"/>
                      <a:pt x="4686" y="19961"/>
                      <a:pt x="7386" y="20515"/>
                    </a:cubicBezTo>
                    <a:cubicBezTo>
                      <a:pt x="10086" y="21069"/>
                      <a:pt x="13461" y="19961"/>
                      <a:pt x="16161" y="18300"/>
                    </a:cubicBezTo>
                    <a:cubicBezTo>
                      <a:pt x="18861" y="16638"/>
                      <a:pt x="20886" y="14423"/>
                      <a:pt x="20549" y="12484"/>
                    </a:cubicBezTo>
                    <a:cubicBezTo>
                      <a:pt x="20211" y="10546"/>
                      <a:pt x="17511" y="8884"/>
                      <a:pt x="13461" y="8331"/>
                    </a:cubicBezTo>
                    <a:cubicBezTo>
                      <a:pt x="9411" y="7777"/>
                      <a:pt x="4011" y="8331"/>
                      <a:pt x="1649" y="9992"/>
                    </a:cubicBezTo>
                    <a:cubicBezTo>
                      <a:pt x="-714" y="11654"/>
                      <a:pt x="-39" y="14423"/>
                      <a:pt x="636" y="1719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9" name="Shape"/>
              <p:cNvSpPr/>
              <p:nvPr/>
            </p:nvSpPr>
            <p:spPr>
              <a:xfrm>
                <a:off x="-3032706" y="3530970"/>
                <a:ext cx="57143" cy="78022"/>
              </a:xfrm>
              <a:custGeom>
                <a:avLst/>
                <a:gdLst/>
                <a:ahLst/>
                <a:cxnLst>
                  <a:cxn ang="0">
                    <a:pos x="wd2" y="hd2"/>
                  </a:cxn>
                  <a:cxn ang="5400000">
                    <a:pos x="wd2" y="hd2"/>
                  </a:cxn>
                  <a:cxn ang="10800000">
                    <a:pos x="wd2" y="hd2"/>
                  </a:cxn>
                  <a:cxn ang="16200000">
                    <a:pos x="wd2" y="hd2"/>
                  </a:cxn>
                </a:cxnLst>
                <a:rect l="0" t="0" r="r" b="b"/>
                <a:pathLst>
                  <a:path w="21233" h="20708" extrusionOk="0">
                    <a:moveTo>
                      <a:pt x="8273" y="617"/>
                    </a:moveTo>
                    <a:cubicBezTo>
                      <a:pt x="6545" y="3703"/>
                      <a:pt x="4817" y="6789"/>
                      <a:pt x="4385" y="9874"/>
                    </a:cubicBezTo>
                    <a:cubicBezTo>
                      <a:pt x="3953" y="12960"/>
                      <a:pt x="4817" y="16046"/>
                      <a:pt x="6977" y="16663"/>
                    </a:cubicBezTo>
                    <a:cubicBezTo>
                      <a:pt x="9137" y="17280"/>
                      <a:pt x="12593" y="15429"/>
                      <a:pt x="14753" y="12343"/>
                    </a:cubicBezTo>
                    <a:cubicBezTo>
                      <a:pt x="16913" y="9257"/>
                      <a:pt x="17777" y="4937"/>
                      <a:pt x="16049" y="2469"/>
                    </a:cubicBezTo>
                    <a:cubicBezTo>
                      <a:pt x="14321" y="0"/>
                      <a:pt x="10001" y="-617"/>
                      <a:pt x="7409" y="617"/>
                    </a:cubicBezTo>
                    <a:cubicBezTo>
                      <a:pt x="4817" y="1852"/>
                      <a:pt x="3953" y="4937"/>
                      <a:pt x="3521" y="8023"/>
                    </a:cubicBezTo>
                    <a:cubicBezTo>
                      <a:pt x="3089" y="11109"/>
                      <a:pt x="3089" y="14194"/>
                      <a:pt x="4817" y="16663"/>
                    </a:cubicBezTo>
                    <a:cubicBezTo>
                      <a:pt x="6545" y="19132"/>
                      <a:pt x="10001" y="20983"/>
                      <a:pt x="13025" y="20674"/>
                    </a:cubicBezTo>
                    <a:cubicBezTo>
                      <a:pt x="16049" y="20366"/>
                      <a:pt x="18641" y="17897"/>
                      <a:pt x="19505" y="14503"/>
                    </a:cubicBezTo>
                    <a:cubicBezTo>
                      <a:pt x="20369" y="11109"/>
                      <a:pt x="19505" y="6789"/>
                      <a:pt x="16913" y="4629"/>
                    </a:cubicBezTo>
                    <a:cubicBezTo>
                      <a:pt x="14321" y="2469"/>
                      <a:pt x="10001" y="2469"/>
                      <a:pt x="6545" y="3703"/>
                    </a:cubicBezTo>
                    <a:cubicBezTo>
                      <a:pt x="3089" y="4937"/>
                      <a:pt x="497" y="7406"/>
                      <a:pt x="65" y="10183"/>
                    </a:cubicBezTo>
                    <a:cubicBezTo>
                      <a:pt x="-367" y="12960"/>
                      <a:pt x="1361" y="16046"/>
                      <a:pt x="5249" y="16663"/>
                    </a:cubicBezTo>
                    <a:cubicBezTo>
                      <a:pt x="9137" y="17280"/>
                      <a:pt x="15185" y="15429"/>
                      <a:pt x="21233" y="1357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0" name="Shape"/>
              <p:cNvSpPr/>
              <p:nvPr/>
            </p:nvSpPr>
            <p:spPr>
              <a:xfrm>
                <a:off x="-3125249" y="3794596"/>
                <a:ext cx="76728" cy="73530"/>
              </a:xfrm>
              <a:custGeom>
                <a:avLst/>
                <a:gdLst/>
                <a:ahLst/>
                <a:cxnLst>
                  <a:cxn ang="0">
                    <a:pos x="wd2" y="hd2"/>
                  </a:cxn>
                  <a:cxn ang="5400000">
                    <a:pos x="wd2" y="hd2"/>
                  </a:cxn>
                  <a:cxn ang="10800000">
                    <a:pos x="wd2" y="hd2"/>
                  </a:cxn>
                  <a:cxn ang="16200000">
                    <a:pos x="wd2" y="hd2"/>
                  </a:cxn>
                </a:cxnLst>
                <a:rect l="0" t="0" r="r" b="b"/>
                <a:pathLst>
                  <a:path w="20963" h="21345" extrusionOk="0">
                    <a:moveTo>
                      <a:pt x="14215" y="1095"/>
                    </a:moveTo>
                    <a:cubicBezTo>
                      <a:pt x="12309" y="3795"/>
                      <a:pt x="10403" y="6495"/>
                      <a:pt x="9450" y="9533"/>
                    </a:cubicBezTo>
                    <a:cubicBezTo>
                      <a:pt x="8497" y="12570"/>
                      <a:pt x="8497" y="15945"/>
                      <a:pt x="10085" y="17970"/>
                    </a:cubicBezTo>
                    <a:cubicBezTo>
                      <a:pt x="11674" y="19995"/>
                      <a:pt x="14850" y="20670"/>
                      <a:pt x="17074" y="19320"/>
                    </a:cubicBezTo>
                    <a:cubicBezTo>
                      <a:pt x="19297" y="17970"/>
                      <a:pt x="20568" y="14595"/>
                      <a:pt x="20885" y="11220"/>
                    </a:cubicBezTo>
                    <a:cubicBezTo>
                      <a:pt x="21203" y="7845"/>
                      <a:pt x="20568" y="4470"/>
                      <a:pt x="18662" y="2445"/>
                    </a:cubicBezTo>
                    <a:cubicBezTo>
                      <a:pt x="16756" y="420"/>
                      <a:pt x="13579" y="-255"/>
                      <a:pt x="10403" y="82"/>
                    </a:cubicBezTo>
                    <a:cubicBezTo>
                      <a:pt x="7227" y="420"/>
                      <a:pt x="4050" y="1770"/>
                      <a:pt x="2144" y="4132"/>
                    </a:cubicBezTo>
                    <a:cubicBezTo>
                      <a:pt x="238" y="6495"/>
                      <a:pt x="-397" y="9870"/>
                      <a:pt x="238" y="12907"/>
                    </a:cubicBezTo>
                    <a:cubicBezTo>
                      <a:pt x="874" y="15945"/>
                      <a:pt x="2779" y="18645"/>
                      <a:pt x="5321" y="19657"/>
                    </a:cubicBezTo>
                    <a:cubicBezTo>
                      <a:pt x="7862" y="20670"/>
                      <a:pt x="11038" y="19995"/>
                      <a:pt x="12944" y="17633"/>
                    </a:cubicBezTo>
                    <a:cubicBezTo>
                      <a:pt x="14850" y="15270"/>
                      <a:pt x="15485" y="11220"/>
                      <a:pt x="14215" y="8858"/>
                    </a:cubicBezTo>
                    <a:cubicBezTo>
                      <a:pt x="12944" y="6495"/>
                      <a:pt x="9768" y="5820"/>
                      <a:pt x="7227" y="6833"/>
                    </a:cubicBezTo>
                    <a:cubicBezTo>
                      <a:pt x="4685" y="7845"/>
                      <a:pt x="2779" y="10545"/>
                      <a:pt x="1827" y="13245"/>
                    </a:cubicBezTo>
                    <a:cubicBezTo>
                      <a:pt x="874" y="15945"/>
                      <a:pt x="874" y="18645"/>
                      <a:pt x="874" y="2134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1" name="Shape"/>
              <p:cNvSpPr/>
              <p:nvPr/>
            </p:nvSpPr>
            <p:spPr>
              <a:xfrm>
                <a:off x="-3275515" y="3986711"/>
                <a:ext cx="48352" cy="60969"/>
              </a:xfrm>
              <a:custGeom>
                <a:avLst/>
                <a:gdLst/>
                <a:ahLst/>
                <a:cxnLst>
                  <a:cxn ang="0">
                    <a:pos x="wd2" y="hd2"/>
                  </a:cxn>
                  <a:cxn ang="5400000">
                    <a:pos x="wd2" y="hd2"/>
                  </a:cxn>
                  <a:cxn ang="10800000">
                    <a:pos x="wd2" y="hd2"/>
                  </a:cxn>
                  <a:cxn ang="16200000">
                    <a:pos x="wd2" y="hd2"/>
                  </a:cxn>
                </a:cxnLst>
                <a:rect l="0" t="0" r="r" b="b"/>
                <a:pathLst>
                  <a:path w="20416" h="20976" extrusionOk="0">
                    <a:moveTo>
                      <a:pt x="17673" y="0"/>
                    </a:moveTo>
                    <a:cubicBezTo>
                      <a:pt x="13745" y="2400"/>
                      <a:pt x="9818" y="4800"/>
                      <a:pt x="9327" y="7600"/>
                    </a:cubicBezTo>
                    <a:cubicBezTo>
                      <a:pt x="8836" y="10400"/>
                      <a:pt x="11782" y="13600"/>
                      <a:pt x="14236" y="13200"/>
                    </a:cubicBezTo>
                    <a:cubicBezTo>
                      <a:pt x="16691" y="12800"/>
                      <a:pt x="18655" y="8800"/>
                      <a:pt x="17182" y="5600"/>
                    </a:cubicBezTo>
                    <a:cubicBezTo>
                      <a:pt x="15709" y="2400"/>
                      <a:pt x="10800" y="0"/>
                      <a:pt x="7855" y="800"/>
                    </a:cubicBezTo>
                    <a:cubicBezTo>
                      <a:pt x="4909" y="1600"/>
                      <a:pt x="3927" y="5600"/>
                      <a:pt x="3436" y="9600"/>
                    </a:cubicBezTo>
                    <a:cubicBezTo>
                      <a:pt x="2945" y="13600"/>
                      <a:pt x="2945" y="17600"/>
                      <a:pt x="5400" y="19600"/>
                    </a:cubicBezTo>
                    <a:cubicBezTo>
                      <a:pt x="7855" y="21600"/>
                      <a:pt x="12764" y="21600"/>
                      <a:pt x="16200" y="18400"/>
                    </a:cubicBezTo>
                    <a:cubicBezTo>
                      <a:pt x="19636" y="15200"/>
                      <a:pt x="21600" y="8800"/>
                      <a:pt x="19636" y="5200"/>
                    </a:cubicBezTo>
                    <a:cubicBezTo>
                      <a:pt x="17673" y="1600"/>
                      <a:pt x="11782" y="800"/>
                      <a:pt x="7855" y="2800"/>
                    </a:cubicBezTo>
                    <a:cubicBezTo>
                      <a:pt x="3927" y="4800"/>
                      <a:pt x="1964" y="9600"/>
                      <a:pt x="0" y="144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2" name="Shape"/>
              <p:cNvSpPr/>
              <p:nvPr/>
            </p:nvSpPr>
            <p:spPr>
              <a:xfrm>
                <a:off x="-3435955" y="4109075"/>
                <a:ext cx="61619" cy="64104"/>
              </a:xfrm>
              <a:custGeom>
                <a:avLst/>
                <a:gdLst/>
                <a:ahLst/>
                <a:cxnLst>
                  <a:cxn ang="0">
                    <a:pos x="wd2" y="hd2"/>
                  </a:cxn>
                  <a:cxn ang="5400000">
                    <a:pos x="wd2" y="hd2"/>
                  </a:cxn>
                  <a:cxn ang="10800000">
                    <a:pos x="wd2" y="hd2"/>
                  </a:cxn>
                  <a:cxn ang="16200000">
                    <a:pos x="wd2" y="hd2"/>
                  </a:cxn>
                </a:cxnLst>
                <a:rect l="0" t="0" r="r" b="b"/>
                <a:pathLst>
                  <a:path w="21200" h="20534" extrusionOk="0">
                    <a:moveTo>
                      <a:pt x="12000" y="1024"/>
                    </a:moveTo>
                    <a:cubicBezTo>
                      <a:pt x="10400" y="4748"/>
                      <a:pt x="8800" y="8472"/>
                      <a:pt x="8800" y="12196"/>
                    </a:cubicBezTo>
                    <a:cubicBezTo>
                      <a:pt x="8800" y="15920"/>
                      <a:pt x="10400" y="19644"/>
                      <a:pt x="12800" y="20389"/>
                    </a:cubicBezTo>
                    <a:cubicBezTo>
                      <a:pt x="15200" y="21134"/>
                      <a:pt x="18400" y="18899"/>
                      <a:pt x="20000" y="15920"/>
                    </a:cubicBezTo>
                    <a:cubicBezTo>
                      <a:pt x="21600" y="12941"/>
                      <a:pt x="21600" y="9217"/>
                      <a:pt x="20000" y="6237"/>
                    </a:cubicBezTo>
                    <a:cubicBezTo>
                      <a:pt x="18400" y="3258"/>
                      <a:pt x="15200" y="1024"/>
                      <a:pt x="11600" y="279"/>
                    </a:cubicBezTo>
                    <a:cubicBezTo>
                      <a:pt x="8000" y="-466"/>
                      <a:pt x="4000" y="279"/>
                      <a:pt x="2000" y="2513"/>
                    </a:cubicBezTo>
                    <a:cubicBezTo>
                      <a:pt x="0" y="4748"/>
                      <a:pt x="0" y="8472"/>
                      <a:pt x="1200" y="11824"/>
                    </a:cubicBezTo>
                    <a:cubicBezTo>
                      <a:pt x="2400" y="15175"/>
                      <a:pt x="4800" y="18155"/>
                      <a:pt x="7600" y="18527"/>
                    </a:cubicBezTo>
                    <a:cubicBezTo>
                      <a:pt x="10400" y="18900"/>
                      <a:pt x="13600" y="16665"/>
                      <a:pt x="14800" y="13313"/>
                    </a:cubicBezTo>
                    <a:cubicBezTo>
                      <a:pt x="16000" y="9962"/>
                      <a:pt x="15200" y="5493"/>
                      <a:pt x="12400" y="3258"/>
                    </a:cubicBezTo>
                    <a:cubicBezTo>
                      <a:pt x="9600" y="1024"/>
                      <a:pt x="4800" y="1024"/>
                      <a:pt x="2400" y="2886"/>
                    </a:cubicBezTo>
                    <a:cubicBezTo>
                      <a:pt x="0" y="4748"/>
                      <a:pt x="0" y="8472"/>
                      <a:pt x="0" y="1219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3" name="Shape"/>
              <p:cNvSpPr/>
              <p:nvPr/>
            </p:nvSpPr>
            <p:spPr>
              <a:xfrm>
                <a:off x="-3624297" y="4189004"/>
                <a:ext cx="72231" cy="84307"/>
              </a:xfrm>
              <a:custGeom>
                <a:avLst/>
                <a:gdLst/>
                <a:ahLst/>
                <a:cxnLst>
                  <a:cxn ang="0">
                    <a:pos x="wd2" y="hd2"/>
                  </a:cxn>
                  <a:cxn ang="5400000">
                    <a:pos x="wd2" y="hd2"/>
                  </a:cxn>
                  <a:cxn ang="10800000">
                    <a:pos x="wd2" y="hd2"/>
                  </a:cxn>
                  <a:cxn ang="16200000">
                    <a:pos x="wd2" y="hd2"/>
                  </a:cxn>
                </a:cxnLst>
                <a:rect l="0" t="0" r="r" b="b"/>
                <a:pathLst>
                  <a:path w="20968" h="21166" extrusionOk="0">
                    <a:moveTo>
                      <a:pt x="6075" y="0"/>
                    </a:moveTo>
                    <a:cubicBezTo>
                      <a:pt x="4725" y="2919"/>
                      <a:pt x="3375" y="5838"/>
                      <a:pt x="3712" y="8465"/>
                    </a:cubicBezTo>
                    <a:cubicBezTo>
                      <a:pt x="4050" y="11092"/>
                      <a:pt x="6075" y="13427"/>
                      <a:pt x="8775" y="14886"/>
                    </a:cubicBezTo>
                    <a:cubicBezTo>
                      <a:pt x="11475" y="16346"/>
                      <a:pt x="14850" y="16930"/>
                      <a:pt x="16538" y="15762"/>
                    </a:cubicBezTo>
                    <a:cubicBezTo>
                      <a:pt x="18225" y="14595"/>
                      <a:pt x="18225" y="11676"/>
                      <a:pt x="17888" y="8757"/>
                    </a:cubicBezTo>
                    <a:cubicBezTo>
                      <a:pt x="17550" y="5838"/>
                      <a:pt x="16875" y="2919"/>
                      <a:pt x="14850" y="1751"/>
                    </a:cubicBezTo>
                    <a:cubicBezTo>
                      <a:pt x="12825" y="584"/>
                      <a:pt x="9450" y="1168"/>
                      <a:pt x="7087" y="2919"/>
                    </a:cubicBezTo>
                    <a:cubicBezTo>
                      <a:pt x="4725" y="4670"/>
                      <a:pt x="3375" y="7589"/>
                      <a:pt x="2700" y="10508"/>
                    </a:cubicBezTo>
                    <a:cubicBezTo>
                      <a:pt x="2025" y="13427"/>
                      <a:pt x="2025" y="16346"/>
                      <a:pt x="3712" y="18389"/>
                    </a:cubicBezTo>
                    <a:cubicBezTo>
                      <a:pt x="5400" y="20432"/>
                      <a:pt x="8775" y="21600"/>
                      <a:pt x="11812" y="21016"/>
                    </a:cubicBezTo>
                    <a:cubicBezTo>
                      <a:pt x="14850" y="20432"/>
                      <a:pt x="17550" y="18097"/>
                      <a:pt x="19238" y="15178"/>
                    </a:cubicBezTo>
                    <a:cubicBezTo>
                      <a:pt x="20925" y="12259"/>
                      <a:pt x="21600" y="8757"/>
                      <a:pt x="20250" y="6714"/>
                    </a:cubicBezTo>
                    <a:cubicBezTo>
                      <a:pt x="18900" y="4670"/>
                      <a:pt x="15525" y="4087"/>
                      <a:pt x="12150" y="4378"/>
                    </a:cubicBezTo>
                    <a:cubicBezTo>
                      <a:pt x="8775" y="4670"/>
                      <a:pt x="5400" y="5838"/>
                      <a:pt x="3375" y="7005"/>
                    </a:cubicBezTo>
                    <a:cubicBezTo>
                      <a:pt x="1350" y="8173"/>
                      <a:pt x="675" y="9341"/>
                      <a:pt x="0" y="1050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4" name="Shape"/>
              <p:cNvSpPr/>
              <p:nvPr/>
            </p:nvSpPr>
            <p:spPr>
              <a:xfrm>
                <a:off x="-3903322" y="4245845"/>
                <a:ext cx="58092" cy="67687"/>
              </a:xfrm>
              <a:custGeom>
                <a:avLst/>
                <a:gdLst/>
                <a:ahLst/>
                <a:cxnLst>
                  <a:cxn ang="0">
                    <a:pos x="wd2" y="hd2"/>
                  </a:cxn>
                  <a:cxn ang="5400000">
                    <a:pos x="wd2" y="hd2"/>
                  </a:cxn>
                  <a:cxn ang="10800000">
                    <a:pos x="wd2" y="hd2"/>
                  </a:cxn>
                  <a:cxn ang="16200000">
                    <a:pos x="wd2" y="hd2"/>
                  </a:cxn>
                </a:cxnLst>
                <a:rect l="0" t="0" r="r" b="b"/>
                <a:pathLst>
                  <a:path w="20755" h="20959" extrusionOk="0">
                    <a:moveTo>
                      <a:pt x="2492" y="16959"/>
                    </a:moveTo>
                    <a:cubicBezTo>
                      <a:pt x="5815" y="19119"/>
                      <a:pt x="9138" y="21279"/>
                      <a:pt x="12046" y="20919"/>
                    </a:cubicBezTo>
                    <a:cubicBezTo>
                      <a:pt x="14954" y="20559"/>
                      <a:pt x="17446" y="17679"/>
                      <a:pt x="19108" y="14439"/>
                    </a:cubicBezTo>
                    <a:cubicBezTo>
                      <a:pt x="20769" y="11199"/>
                      <a:pt x="21600" y="7599"/>
                      <a:pt x="19523" y="4719"/>
                    </a:cubicBezTo>
                    <a:cubicBezTo>
                      <a:pt x="17446" y="1839"/>
                      <a:pt x="12462" y="-321"/>
                      <a:pt x="8723" y="39"/>
                    </a:cubicBezTo>
                    <a:cubicBezTo>
                      <a:pt x="4985" y="399"/>
                      <a:pt x="2492" y="3279"/>
                      <a:pt x="1246" y="6519"/>
                    </a:cubicBezTo>
                    <a:cubicBezTo>
                      <a:pt x="0" y="9759"/>
                      <a:pt x="0" y="13359"/>
                      <a:pt x="2077" y="15519"/>
                    </a:cubicBezTo>
                    <a:cubicBezTo>
                      <a:pt x="4154" y="17679"/>
                      <a:pt x="8308" y="18399"/>
                      <a:pt x="11631" y="16239"/>
                    </a:cubicBezTo>
                    <a:cubicBezTo>
                      <a:pt x="14954" y="14079"/>
                      <a:pt x="17446" y="9039"/>
                      <a:pt x="16615" y="6159"/>
                    </a:cubicBezTo>
                    <a:cubicBezTo>
                      <a:pt x="15785" y="3279"/>
                      <a:pt x="11631" y="2559"/>
                      <a:pt x="8308" y="3639"/>
                    </a:cubicBezTo>
                    <a:cubicBezTo>
                      <a:pt x="4985" y="4719"/>
                      <a:pt x="2492" y="7599"/>
                      <a:pt x="0" y="1047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5" name="Shape"/>
              <p:cNvSpPr/>
              <p:nvPr/>
            </p:nvSpPr>
            <p:spPr>
              <a:xfrm>
                <a:off x="-4189323" y="4216907"/>
                <a:ext cx="68305" cy="71096"/>
              </a:xfrm>
              <a:custGeom>
                <a:avLst/>
                <a:gdLst/>
                <a:ahLst/>
                <a:cxnLst>
                  <a:cxn ang="0">
                    <a:pos x="wd2" y="hd2"/>
                  </a:cxn>
                  <a:cxn ang="5400000">
                    <a:pos x="wd2" y="hd2"/>
                  </a:cxn>
                  <a:cxn ang="10800000">
                    <a:pos x="wd2" y="hd2"/>
                  </a:cxn>
                  <a:cxn ang="16200000">
                    <a:pos x="wd2" y="hd2"/>
                  </a:cxn>
                </a:cxnLst>
                <a:rect l="0" t="0" r="r" b="b"/>
                <a:pathLst>
                  <a:path w="21150" h="21305" extrusionOk="0">
                    <a:moveTo>
                      <a:pt x="6480" y="0"/>
                    </a:moveTo>
                    <a:cubicBezTo>
                      <a:pt x="6480" y="3484"/>
                      <a:pt x="6480" y="6968"/>
                      <a:pt x="7200" y="10452"/>
                    </a:cubicBezTo>
                    <a:cubicBezTo>
                      <a:pt x="7920" y="13935"/>
                      <a:pt x="9360" y="17419"/>
                      <a:pt x="11880" y="18465"/>
                    </a:cubicBezTo>
                    <a:cubicBezTo>
                      <a:pt x="14400" y="19510"/>
                      <a:pt x="18000" y="18116"/>
                      <a:pt x="19800" y="15677"/>
                    </a:cubicBezTo>
                    <a:cubicBezTo>
                      <a:pt x="21600" y="13239"/>
                      <a:pt x="21600" y="9755"/>
                      <a:pt x="19800" y="7316"/>
                    </a:cubicBezTo>
                    <a:cubicBezTo>
                      <a:pt x="18000" y="4877"/>
                      <a:pt x="14400" y="3484"/>
                      <a:pt x="11160" y="3832"/>
                    </a:cubicBezTo>
                    <a:cubicBezTo>
                      <a:pt x="7920" y="4181"/>
                      <a:pt x="5040" y="6271"/>
                      <a:pt x="3240" y="9058"/>
                    </a:cubicBezTo>
                    <a:cubicBezTo>
                      <a:pt x="1440" y="11845"/>
                      <a:pt x="720" y="15329"/>
                      <a:pt x="2160" y="17768"/>
                    </a:cubicBezTo>
                    <a:cubicBezTo>
                      <a:pt x="3600" y="20206"/>
                      <a:pt x="7200" y="21600"/>
                      <a:pt x="10440" y="21252"/>
                    </a:cubicBezTo>
                    <a:cubicBezTo>
                      <a:pt x="13680" y="20903"/>
                      <a:pt x="16560" y="18813"/>
                      <a:pt x="17640" y="14981"/>
                    </a:cubicBezTo>
                    <a:cubicBezTo>
                      <a:pt x="18720" y="11148"/>
                      <a:pt x="18000" y="5574"/>
                      <a:pt x="14760" y="3484"/>
                    </a:cubicBezTo>
                    <a:cubicBezTo>
                      <a:pt x="11520" y="1394"/>
                      <a:pt x="5760" y="2787"/>
                      <a:pt x="0" y="418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6" name="Shape"/>
              <p:cNvSpPr/>
              <p:nvPr/>
            </p:nvSpPr>
            <p:spPr>
              <a:xfrm>
                <a:off x="-4414348" y="4088872"/>
                <a:ext cx="67388" cy="56405"/>
              </a:xfrm>
              <a:custGeom>
                <a:avLst/>
                <a:gdLst/>
                <a:ahLst/>
                <a:cxnLst>
                  <a:cxn ang="0">
                    <a:pos x="wd2" y="hd2"/>
                  </a:cxn>
                  <a:cxn ang="5400000">
                    <a:pos x="wd2" y="hd2"/>
                  </a:cxn>
                  <a:cxn ang="10800000">
                    <a:pos x="wd2" y="hd2"/>
                  </a:cxn>
                  <a:cxn ang="16200000">
                    <a:pos x="wd2" y="hd2"/>
                  </a:cxn>
                </a:cxnLst>
                <a:rect l="0" t="0" r="r" b="b"/>
                <a:pathLst>
                  <a:path w="20193" h="20153" extrusionOk="0">
                    <a:moveTo>
                      <a:pt x="15173" y="3376"/>
                    </a:moveTo>
                    <a:cubicBezTo>
                      <a:pt x="13779" y="7530"/>
                      <a:pt x="12386" y="11683"/>
                      <a:pt x="13083" y="15007"/>
                    </a:cubicBezTo>
                    <a:cubicBezTo>
                      <a:pt x="13779" y="18330"/>
                      <a:pt x="16566" y="20822"/>
                      <a:pt x="18308" y="19991"/>
                    </a:cubicBezTo>
                    <a:cubicBezTo>
                      <a:pt x="20050" y="19160"/>
                      <a:pt x="20747" y="15007"/>
                      <a:pt x="19702" y="11268"/>
                    </a:cubicBezTo>
                    <a:cubicBezTo>
                      <a:pt x="18657" y="7530"/>
                      <a:pt x="15870" y="4207"/>
                      <a:pt x="12386" y="2130"/>
                    </a:cubicBezTo>
                    <a:cubicBezTo>
                      <a:pt x="8902" y="53"/>
                      <a:pt x="4721" y="-778"/>
                      <a:pt x="2282" y="884"/>
                    </a:cubicBezTo>
                    <a:cubicBezTo>
                      <a:pt x="-156" y="2545"/>
                      <a:pt x="-853" y="6699"/>
                      <a:pt x="1237" y="10022"/>
                    </a:cubicBezTo>
                    <a:cubicBezTo>
                      <a:pt x="3328" y="13345"/>
                      <a:pt x="8205" y="15837"/>
                      <a:pt x="10992" y="14591"/>
                    </a:cubicBezTo>
                    <a:cubicBezTo>
                      <a:pt x="13779" y="13345"/>
                      <a:pt x="14476" y="8360"/>
                      <a:pt x="13082" y="6284"/>
                    </a:cubicBezTo>
                    <a:cubicBezTo>
                      <a:pt x="11689" y="4207"/>
                      <a:pt x="8205" y="5037"/>
                      <a:pt x="4721" y="586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7" name="Shape"/>
              <p:cNvSpPr/>
              <p:nvPr/>
            </p:nvSpPr>
            <p:spPr>
              <a:xfrm>
                <a:off x="-4552055" y="3874496"/>
                <a:ext cx="55101" cy="82439"/>
              </a:xfrm>
              <a:custGeom>
                <a:avLst/>
                <a:gdLst/>
                <a:ahLst/>
                <a:cxnLst>
                  <a:cxn ang="0">
                    <a:pos x="wd2" y="hd2"/>
                  </a:cxn>
                  <a:cxn ang="5400000">
                    <a:pos x="wd2" y="hd2"/>
                  </a:cxn>
                  <a:cxn ang="10800000">
                    <a:pos x="wd2" y="hd2"/>
                  </a:cxn>
                  <a:cxn ang="16200000">
                    <a:pos x="wd2" y="hd2"/>
                  </a:cxn>
                </a:cxnLst>
                <a:rect l="0" t="0" r="r" b="b"/>
                <a:pathLst>
                  <a:path w="21327" h="20697" extrusionOk="0">
                    <a:moveTo>
                      <a:pt x="18900" y="8909"/>
                    </a:moveTo>
                    <a:cubicBezTo>
                      <a:pt x="14400" y="8909"/>
                      <a:pt x="9900" y="8909"/>
                      <a:pt x="7200" y="10368"/>
                    </a:cubicBezTo>
                    <a:cubicBezTo>
                      <a:pt x="4500" y="11828"/>
                      <a:pt x="3600" y="14746"/>
                      <a:pt x="5400" y="17082"/>
                    </a:cubicBezTo>
                    <a:cubicBezTo>
                      <a:pt x="7200" y="19417"/>
                      <a:pt x="11700" y="21168"/>
                      <a:pt x="14850" y="20584"/>
                    </a:cubicBezTo>
                    <a:cubicBezTo>
                      <a:pt x="18000" y="20000"/>
                      <a:pt x="19800" y="17081"/>
                      <a:pt x="20700" y="14163"/>
                    </a:cubicBezTo>
                    <a:cubicBezTo>
                      <a:pt x="21600" y="11244"/>
                      <a:pt x="21600" y="8325"/>
                      <a:pt x="20250" y="5698"/>
                    </a:cubicBezTo>
                    <a:cubicBezTo>
                      <a:pt x="18900" y="3071"/>
                      <a:pt x="16200" y="736"/>
                      <a:pt x="12600" y="152"/>
                    </a:cubicBezTo>
                    <a:cubicBezTo>
                      <a:pt x="9000" y="-432"/>
                      <a:pt x="4500" y="736"/>
                      <a:pt x="4050" y="2487"/>
                    </a:cubicBezTo>
                    <a:cubicBezTo>
                      <a:pt x="3600" y="4238"/>
                      <a:pt x="7200" y="6573"/>
                      <a:pt x="7200" y="6865"/>
                    </a:cubicBezTo>
                    <a:cubicBezTo>
                      <a:pt x="7200" y="7157"/>
                      <a:pt x="3600" y="5406"/>
                      <a:pt x="0" y="36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8" name="Shape"/>
              <p:cNvSpPr/>
              <p:nvPr/>
            </p:nvSpPr>
            <p:spPr>
              <a:xfrm>
                <a:off x="-4673838" y="3623380"/>
                <a:ext cx="58536" cy="86726"/>
              </a:xfrm>
              <a:custGeom>
                <a:avLst/>
                <a:gdLst/>
                <a:ahLst/>
                <a:cxnLst>
                  <a:cxn ang="0">
                    <a:pos x="wd2" y="hd2"/>
                  </a:cxn>
                  <a:cxn ang="5400000">
                    <a:pos x="wd2" y="hd2"/>
                  </a:cxn>
                  <a:cxn ang="10800000">
                    <a:pos x="wd2" y="hd2"/>
                  </a:cxn>
                  <a:cxn ang="16200000">
                    <a:pos x="wd2" y="hd2"/>
                  </a:cxn>
                </a:cxnLst>
                <a:rect l="0" t="0" r="r" b="b"/>
                <a:pathLst>
                  <a:path w="20914" h="20657" extrusionOk="0">
                    <a:moveTo>
                      <a:pt x="11112" y="5127"/>
                    </a:moveTo>
                    <a:cubicBezTo>
                      <a:pt x="8619" y="7343"/>
                      <a:pt x="6127" y="9558"/>
                      <a:pt x="5296" y="12050"/>
                    </a:cubicBezTo>
                    <a:cubicBezTo>
                      <a:pt x="4466" y="14543"/>
                      <a:pt x="5296" y="17312"/>
                      <a:pt x="7789" y="18974"/>
                    </a:cubicBezTo>
                    <a:cubicBezTo>
                      <a:pt x="10281" y="20635"/>
                      <a:pt x="14435" y="21189"/>
                      <a:pt x="16927" y="20081"/>
                    </a:cubicBezTo>
                    <a:cubicBezTo>
                      <a:pt x="19419" y="18974"/>
                      <a:pt x="20250" y="16204"/>
                      <a:pt x="20666" y="13435"/>
                    </a:cubicBezTo>
                    <a:cubicBezTo>
                      <a:pt x="21081" y="10666"/>
                      <a:pt x="21081" y="7897"/>
                      <a:pt x="19835" y="5404"/>
                    </a:cubicBezTo>
                    <a:cubicBezTo>
                      <a:pt x="18589" y="2912"/>
                      <a:pt x="16096" y="697"/>
                      <a:pt x="12773" y="143"/>
                    </a:cubicBezTo>
                    <a:cubicBezTo>
                      <a:pt x="9450" y="-411"/>
                      <a:pt x="5296" y="697"/>
                      <a:pt x="2804" y="2635"/>
                    </a:cubicBezTo>
                    <a:cubicBezTo>
                      <a:pt x="312" y="4574"/>
                      <a:pt x="-519" y="7343"/>
                      <a:pt x="312" y="9835"/>
                    </a:cubicBezTo>
                    <a:cubicBezTo>
                      <a:pt x="1143" y="12327"/>
                      <a:pt x="3635" y="14543"/>
                      <a:pt x="6958" y="14266"/>
                    </a:cubicBezTo>
                    <a:cubicBezTo>
                      <a:pt x="10281" y="13989"/>
                      <a:pt x="14435" y="11220"/>
                      <a:pt x="15266" y="8727"/>
                    </a:cubicBezTo>
                    <a:cubicBezTo>
                      <a:pt x="16096" y="6235"/>
                      <a:pt x="13604" y="4020"/>
                      <a:pt x="10696" y="3743"/>
                    </a:cubicBezTo>
                    <a:cubicBezTo>
                      <a:pt x="7789" y="3466"/>
                      <a:pt x="4466" y="5127"/>
                      <a:pt x="1143" y="678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9" name="Shape"/>
              <p:cNvSpPr/>
              <p:nvPr/>
            </p:nvSpPr>
            <p:spPr>
              <a:xfrm>
                <a:off x="-4746818" y="3313282"/>
                <a:ext cx="68095" cy="83267"/>
              </a:xfrm>
              <a:custGeom>
                <a:avLst/>
                <a:gdLst/>
                <a:ahLst/>
                <a:cxnLst>
                  <a:cxn ang="0">
                    <a:pos x="wd2" y="hd2"/>
                  </a:cxn>
                  <a:cxn ang="5400000">
                    <a:pos x="wd2" y="hd2"/>
                  </a:cxn>
                  <a:cxn ang="10800000">
                    <a:pos x="wd2" y="hd2"/>
                  </a:cxn>
                  <a:cxn ang="16200000">
                    <a:pos x="wd2" y="hd2"/>
                  </a:cxn>
                </a:cxnLst>
                <a:rect l="0" t="0" r="r" b="b"/>
                <a:pathLst>
                  <a:path w="21085" h="20905" extrusionOk="0">
                    <a:moveTo>
                      <a:pt x="10628" y="2698"/>
                    </a:moveTo>
                    <a:cubicBezTo>
                      <a:pt x="8468" y="5033"/>
                      <a:pt x="6308" y="7368"/>
                      <a:pt x="5228" y="9995"/>
                    </a:cubicBezTo>
                    <a:cubicBezTo>
                      <a:pt x="4148" y="12622"/>
                      <a:pt x="4148" y="15541"/>
                      <a:pt x="5948" y="17292"/>
                    </a:cubicBezTo>
                    <a:cubicBezTo>
                      <a:pt x="7748" y="19044"/>
                      <a:pt x="11348" y="19628"/>
                      <a:pt x="14228" y="18460"/>
                    </a:cubicBezTo>
                    <a:cubicBezTo>
                      <a:pt x="17108" y="17293"/>
                      <a:pt x="19268" y="14374"/>
                      <a:pt x="20348" y="11163"/>
                    </a:cubicBezTo>
                    <a:cubicBezTo>
                      <a:pt x="21428" y="7952"/>
                      <a:pt x="21428" y="4449"/>
                      <a:pt x="19628" y="2406"/>
                    </a:cubicBezTo>
                    <a:cubicBezTo>
                      <a:pt x="17828" y="363"/>
                      <a:pt x="14228" y="-221"/>
                      <a:pt x="10628" y="71"/>
                    </a:cubicBezTo>
                    <a:cubicBezTo>
                      <a:pt x="7028" y="363"/>
                      <a:pt x="3428" y="1530"/>
                      <a:pt x="1628" y="3574"/>
                    </a:cubicBezTo>
                    <a:cubicBezTo>
                      <a:pt x="-172" y="5617"/>
                      <a:pt x="-172" y="8536"/>
                      <a:pt x="188" y="11455"/>
                    </a:cubicBezTo>
                    <a:cubicBezTo>
                      <a:pt x="548" y="14374"/>
                      <a:pt x="1268" y="17293"/>
                      <a:pt x="3428" y="19044"/>
                    </a:cubicBezTo>
                    <a:cubicBezTo>
                      <a:pt x="5588" y="20795"/>
                      <a:pt x="9188" y="21379"/>
                      <a:pt x="12068" y="20503"/>
                    </a:cubicBezTo>
                    <a:cubicBezTo>
                      <a:pt x="14948" y="19628"/>
                      <a:pt x="17108" y="17293"/>
                      <a:pt x="18188" y="14665"/>
                    </a:cubicBezTo>
                    <a:cubicBezTo>
                      <a:pt x="19268" y="12038"/>
                      <a:pt x="19268" y="9120"/>
                      <a:pt x="17828" y="6784"/>
                    </a:cubicBezTo>
                    <a:cubicBezTo>
                      <a:pt x="16388" y="4449"/>
                      <a:pt x="13508" y="2698"/>
                      <a:pt x="10988" y="3574"/>
                    </a:cubicBezTo>
                    <a:cubicBezTo>
                      <a:pt x="8468" y="4449"/>
                      <a:pt x="6308" y="7952"/>
                      <a:pt x="4148" y="114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0" name="Shape"/>
              <p:cNvSpPr/>
              <p:nvPr/>
            </p:nvSpPr>
            <p:spPr>
              <a:xfrm>
                <a:off x="-4701485" y="3010123"/>
                <a:ext cx="64926" cy="103600"/>
              </a:xfrm>
              <a:custGeom>
                <a:avLst/>
                <a:gdLst/>
                <a:ahLst/>
                <a:cxnLst>
                  <a:cxn ang="0">
                    <a:pos x="wd2" y="hd2"/>
                  </a:cxn>
                  <a:cxn ang="5400000">
                    <a:pos x="wd2" y="hd2"/>
                  </a:cxn>
                  <a:cxn ang="10800000">
                    <a:pos x="wd2" y="hd2"/>
                  </a:cxn>
                  <a:cxn ang="16200000">
                    <a:pos x="wd2" y="hd2"/>
                  </a:cxn>
                </a:cxnLst>
                <a:rect l="0" t="0" r="r" b="b"/>
                <a:pathLst>
                  <a:path w="20797" h="21386" extrusionOk="0">
                    <a:moveTo>
                      <a:pt x="942" y="11520"/>
                    </a:moveTo>
                    <a:cubicBezTo>
                      <a:pt x="197" y="13920"/>
                      <a:pt x="-548" y="16320"/>
                      <a:pt x="569" y="18240"/>
                    </a:cubicBezTo>
                    <a:cubicBezTo>
                      <a:pt x="1686" y="20160"/>
                      <a:pt x="4666" y="21600"/>
                      <a:pt x="7645" y="21360"/>
                    </a:cubicBezTo>
                    <a:cubicBezTo>
                      <a:pt x="10624" y="21120"/>
                      <a:pt x="13604" y="19200"/>
                      <a:pt x="15838" y="17040"/>
                    </a:cubicBezTo>
                    <a:cubicBezTo>
                      <a:pt x="18073" y="14880"/>
                      <a:pt x="19562" y="12480"/>
                      <a:pt x="20307" y="10080"/>
                    </a:cubicBezTo>
                    <a:cubicBezTo>
                      <a:pt x="21052" y="7680"/>
                      <a:pt x="21052" y="5280"/>
                      <a:pt x="19562" y="3360"/>
                    </a:cubicBezTo>
                    <a:cubicBezTo>
                      <a:pt x="18073" y="1440"/>
                      <a:pt x="15093" y="0"/>
                      <a:pt x="12114" y="0"/>
                    </a:cubicBezTo>
                    <a:cubicBezTo>
                      <a:pt x="9135" y="0"/>
                      <a:pt x="6155" y="1440"/>
                      <a:pt x="4666" y="3360"/>
                    </a:cubicBezTo>
                    <a:cubicBezTo>
                      <a:pt x="3176" y="5280"/>
                      <a:pt x="3176" y="7680"/>
                      <a:pt x="4293" y="9840"/>
                    </a:cubicBezTo>
                    <a:cubicBezTo>
                      <a:pt x="5411" y="12000"/>
                      <a:pt x="7645" y="13920"/>
                      <a:pt x="10252" y="14160"/>
                    </a:cubicBezTo>
                    <a:cubicBezTo>
                      <a:pt x="12859" y="14400"/>
                      <a:pt x="15838" y="12960"/>
                      <a:pt x="17700" y="11040"/>
                    </a:cubicBezTo>
                    <a:cubicBezTo>
                      <a:pt x="19562" y="9120"/>
                      <a:pt x="20307" y="6720"/>
                      <a:pt x="19190" y="4800"/>
                    </a:cubicBezTo>
                    <a:cubicBezTo>
                      <a:pt x="18073" y="2880"/>
                      <a:pt x="15093" y="1440"/>
                      <a:pt x="12114" y="1440"/>
                    </a:cubicBezTo>
                    <a:cubicBezTo>
                      <a:pt x="9135" y="1440"/>
                      <a:pt x="6155" y="2880"/>
                      <a:pt x="6155" y="4800"/>
                    </a:cubicBezTo>
                    <a:cubicBezTo>
                      <a:pt x="6155" y="6720"/>
                      <a:pt x="9135" y="9120"/>
                      <a:pt x="12114" y="1152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1" name="Shape"/>
              <p:cNvSpPr/>
              <p:nvPr/>
            </p:nvSpPr>
            <p:spPr>
              <a:xfrm>
                <a:off x="-4561972" y="2777558"/>
                <a:ext cx="57040" cy="80442"/>
              </a:xfrm>
              <a:custGeom>
                <a:avLst/>
                <a:gdLst/>
                <a:ahLst/>
                <a:cxnLst>
                  <a:cxn ang="0">
                    <a:pos x="wd2" y="hd2"/>
                  </a:cxn>
                  <a:cxn ang="5400000">
                    <a:pos x="wd2" y="hd2"/>
                  </a:cxn>
                  <a:cxn ang="10800000">
                    <a:pos x="wd2" y="hd2"/>
                  </a:cxn>
                  <a:cxn ang="16200000">
                    <a:pos x="wd2" y="hd2"/>
                  </a:cxn>
                </a:cxnLst>
                <a:rect l="0" t="0" r="r" b="b"/>
                <a:pathLst>
                  <a:path w="20379" h="20757" extrusionOk="0">
                    <a:moveTo>
                      <a:pt x="3543" y="6012"/>
                    </a:moveTo>
                    <a:cubicBezTo>
                      <a:pt x="2712" y="9012"/>
                      <a:pt x="1881" y="12012"/>
                      <a:pt x="3127" y="14412"/>
                    </a:cubicBezTo>
                    <a:cubicBezTo>
                      <a:pt x="4374" y="16812"/>
                      <a:pt x="7697" y="18612"/>
                      <a:pt x="10604" y="18012"/>
                    </a:cubicBezTo>
                    <a:cubicBezTo>
                      <a:pt x="13512" y="17412"/>
                      <a:pt x="16004" y="14412"/>
                      <a:pt x="16835" y="11112"/>
                    </a:cubicBezTo>
                    <a:cubicBezTo>
                      <a:pt x="17666" y="7812"/>
                      <a:pt x="16835" y="4212"/>
                      <a:pt x="14343" y="2112"/>
                    </a:cubicBezTo>
                    <a:cubicBezTo>
                      <a:pt x="11850" y="12"/>
                      <a:pt x="7697" y="-588"/>
                      <a:pt x="5204" y="612"/>
                    </a:cubicBezTo>
                    <a:cubicBezTo>
                      <a:pt x="2712" y="1812"/>
                      <a:pt x="1881" y="4812"/>
                      <a:pt x="1051" y="7812"/>
                    </a:cubicBezTo>
                    <a:cubicBezTo>
                      <a:pt x="220" y="10812"/>
                      <a:pt x="-611" y="13812"/>
                      <a:pt x="635" y="16212"/>
                    </a:cubicBezTo>
                    <a:cubicBezTo>
                      <a:pt x="1881" y="18612"/>
                      <a:pt x="5204" y="20412"/>
                      <a:pt x="8943" y="20712"/>
                    </a:cubicBezTo>
                    <a:cubicBezTo>
                      <a:pt x="12681" y="21012"/>
                      <a:pt x="16835" y="19812"/>
                      <a:pt x="18912" y="17712"/>
                    </a:cubicBezTo>
                    <a:cubicBezTo>
                      <a:pt x="20989" y="15612"/>
                      <a:pt x="20989" y="12612"/>
                      <a:pt x="18081" y="9612"/>
                    </a:cubicBezTo>
                    <a:cubicBezTo>
                      <a:pt x="15174" y="6612"/>
                      <a:pt x="9358" y="3612"/>
                      <a:pt x="7697" y="3912"/>
                    </a:cubicBezTo>
                    <a:cubicBezTo>
                      <a:pt x="6035" y="4212"/>
                      <a:pt x="8527" y="7812"/>
                      <a:pt x="11020" y="114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2" name="Shape"/>
              <p:cNvSpPr/>
              <p:nvPr/>
            </p:nvSpPr>
            <p:spPr>
              <a:xfrm>
                <a:off x="-4394832" y="2612513"/>
                <a:ext cx="59031" cy="89230"/>
              </a:xfrm>
              <a:custGeom>
                <a:avLst/>
                <a:gdLst/>
                <a:ahLst/>
                <a:cxnLst>
                  <a:cxn ang="0">
                    <a:pos x="wd2" y="hd2"/>
                  </a:cxn>
                  <a:cxn ang="5400000">
                    <a:pos x="wd2" y="hd2"/>
                  </a:cxn>
                  <a:cxn ang="10800000">
                    <a:pos x="wd2" y="hd2"/>
                  </a:cxn>
                  <a:cxn ang="16200000">
                    <a:pos x="wd2" y="hd2"/>
                  </a:cxn>
                </a:cxnLst>
                <a:rect l="0" t="0" r="r" b="b"/>
                <a:pathLst>
                  <a:path w="20310" h="21254" extrusionOk="0">
                    <a:moveTo>
                      <a:pt x="1107" y="13292"/>
                    </a:moveTo>
                    <a:cubicBezTo>
                      <a:pt x="1907" y="16062"/>
                      <a:pt x="2707" y="18831"/>
                      <a:pt x="5107" y="20215"/>
                    </a:cubicBezTo>
                    <a:cubicBezTo>
                      <a:pt x="7507" y="21600"/>
                      <a:pt x="11507" y="21600"/>
                      <a:pt x="13907" y="20215"/>
                    </a:cubicBezTo>
                    <a:cubicBezTo>
                      <a:pt x="16307" y="18831"/>
                      <a:pt x="17107" y="16062"/>
                      <a:pt x="17907" y="13015"/>
                    </a:cubicBezTo>
                    <a:cubicBezTo>
                      <a:pt x="18707" y="9969"/>
                      <a:pt x="19507" y="6646"/>
                      <a:pt x="18307" y="4154"/>
                    </a:cubicBezTo>
                    <a:cubicBezTo>
                      <a:pt x="17107" y="1662"/>
                      <a:pt x="13907" y="0"/>
                      <a:pt x="10707" y="0"/>
                    </a:cubicBezTo>
                    <a:cubicBezTo>
                      <a:pt x="7507" y="0"/>
                      <a:pt x="4307" y="1662"/>
                      <a:pt x="2307" y="3877"/>
                    </a:cubicBezTo>
                    <a:cubicBezTo>
                      <a:pt x="307" y="6092"/>
                      <a:pt x="-493" y="8862"/>
                      <a:pt x="307" y="11354"/>
                    </a:cubicBezTo>
                    <a:cubicBezTo>
                      <a:pt x="1107" y="13846"/>
                      <a:pt x="3507" y="16062"/>
                      <a:pt x="6707" y="16338"/>
                    </a:cubicBezTo>
                    <a:cubicBezTo>
                      <a:pt x="9907" y="16615"/>
                      <a:pt x="13907" y="14954"/>
                      <a:pt x="16707" y="12185"/>
                    </a:cubicBezTo>
                    <a:cubicBezTo>
                      <a:pt x="19507" y="9415"/>
                      <a:pt x="21107" y="5538"/>
                      <a:pt x="19907" y="3877"/>
                    </a:cubicBezTo>
                    <a:cubicBezTo>
                      <a:pt x="18707" y="2215"/>
                      <a:pt x="14707" y="2769"/>
                      <a:pt x="12307" y="4431"/>
                    </a:cubicBezTo>
                    <a:cubicBezTo>
                      <a:pt x="9907" y="6092"/>
                      <a:pt x="9107" y="8862"/>
                      <a:pt x="8307" y="1163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3" name="Shape"/>
              <p:cNvSpPr/>
              <p:nvPr/>
            </p:nvSpPr>
            <p:spPr>
              <a:xfrm>
                <a:off x="-4174076" y="2479357"/>
                <a:ext cx="36781" cy="58557"/>
              </a:xfrm>
              <a:custGeom>
                <a:avLst/>
                <a:gdLst/>
                <a:ahLst/>
                <a:cxnLst>
                  <a:cxn ang="0">
                    <a:pos x="wd2" y="hd2"/>
                  </a:cxn>
                  <a:cxn ang="5400000">
                    <a:pos x="wd2" y="hd2"/>
                  </a:cxn>
                  <a:cxn ang="10800000">
                    <a:pos x="wd2" y="hd2"/>
                  </a:cxn>
                  <a:cxn ang="16200000">
                    <a:pos x="wd2" y="hd2"/>
                  </a:cxn>
                </a:cxnLst>
                <a:rect l="0" t="0" r="r" b="b"/>
                <a:pathLst>
                  <a:path w="20098" h="20146" extrusionOk="0">
                    <a:moveTo>
                      <a:pt x="6915" y="12213"/>
                    </a:moveTo>
                    <a:cubicBezTo>
                      <a:pt x="9457" y="8213"/>
                      <a:pt x="11998" y="4213"/>
                      <a:pt x="10727" y="3413"/>
                    </a:cubicBezTo>
                    <a:cubicBezTo>
                      <a:pt x="9457" y="2613"/>
                      <a:pt x="4374" y="5013"/>
                      <a:pt x="1833" y="8213"/>
                    </a:cubicBezTo>
                    <a:cubicBezTo>
                      <a:pt x="-708" y="11413"/>
                      <a:pt x="-708" y="15413"/>
                      <a:pt x="2468" y="17813"/>
                    </a:cubicBezTo>
                    <a:cubicBezTo>
                      <a:pt x="5645" y="20213"/>
                      <a:pt x="11998" y="21013"/>
                      <a:pt x="15810" y="19013"/>
                    </a:cubicBezTo>
                    <a:cubicBezTo>
                      <a:pt x="19621" y="17013"/>
                      <a:pt x="20892" y="12213"/>
                      <a:pt x="19621" y="8213"/>
                    </a:cubicBezTo>
                    <a:cubicBezTo>
                      <a:pt x="18351" y="4213"/>
                      <a:pt x="14539" y="1013"/>
                      <a:pt x="11363" y="213"/>
                    </a:cubicBezTo>
                    <a:cubicBezTo>
                      <a:pt x="8186" y="-587"/>
                      <a:pt x="5645" y="1013"/>
                      <a:pt x="3104" y="26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4" name="Shape"/>
              <p:cNvSpPr/>
              <p:nvPr/>
            </p:nvSpPr>
            <p:spPr>
              <a:xfrm>
                <a:off x="-3989504" y="2404281"/>
                <a:ext cx="45668" cy="63232"/>
              </a:xfrm>
              <a:custGeom>
                <a:avLst/>
                <a:gdLst/>
                <a:ahLst/>
                <a:cxnLst>
                  <a:cxn ang="0">
                    <a:pos x="wd2" y="hd2"/>
                  </a:cxn>
                  <a:cxn ang="5400000">
                    <a:pos x="wd2" y="hd2"/>
                  </a:cxn>
                  <a:cxn ang="10800000">
                    <a:pos x="wd2" y="hd2"/>
                  </a:cxn>
                  <a:cxn ang="16200000">
                    <a:pos x="wd2" y="hd2"/>
                  </a:cxn>
                </a:cxnLst>
                <a:rect l="0" t="0" r="r" b="b"/>
                <a:pathLst>
                  <a:path w="20201" h="20255" extrusionOk="0">
                    <a:moveTo>
                      <a:pt x="1094" y="8606"/>
                    </a:moveTo>
                    <a:cubicBezTo>
                      <a:pt x="1094" y="12330"/>
                      <a:pt x="1094" y="16054"/>
                      <a:pt x="3666" y="17544"/>
                    </a:cubicBezTo>
                    <a:cubicBezTo>
                      <a:pt x="6237" y="19034"/>
                      <a:pt x="11380" y="18289"/>
                      <a:pt x="14980" y="16054"/>
                    </a:cubicBezTo>
                    <a:cubicBezTo>
                      <a:pt x="18580" y="13820"/>
                      <a:pt x="20637" y="10096"/>
                      <a:pt x="20123" y="6744"/>
                    </a:cubicBezTo>
                    <a:cubicBezTo>
                      <a:pt x="19608" y="3392"/>
                      <a:pt x="16523" y="413"/>
                      <a:pt x="12923" y="40"/>
                    </a:cubicBezTo>
                    <a:cubicBezTo>
                      <a:pt x="9323" y="-332"/>
                      <a:pt x="5208" y="1902"/>
                      <a:pt x="2637" y="5627"/>
                    </a:cubicBezTo>
                    <a:cubicBezTo>
                      <a:pt x="66" y="9351"/>
                      <a:pt x="-963" y="14565"/>
                      <a:pt x="1094" y="17544"/>
                    </a:cubicBezTo>
                    <a:cubicBezTo>
                      <a:pt x="3151" y="20523"/>
                      <a:pt x="8294" y="21268"/>
                      <a:pt x="11894" y="18661"/>
                    </a:cubicBezTo>
                    <a:cubicBezTo>
                      <a:pt x="15494" y="16054"/>
                      <a:pt x="17551" y="10096"/>
                      <a:pt x="15494" y="7489"/>
                    </a:cubicBezTo>
                    <a:cubicBezTo>
                      <a:pt x="13437" y="4882"/>
                      <a:pt x="7266" y="5627"/>
                      <a:pt x="1094" y="637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5" name="Shape"/>
              <p:cNvSpPr/>
              <p:nvPr/>
            </p:nvSpPr>
            <p:spPr>
              <a:xfrm>
                <a:off x="-4198983" y="2474875"/>
                <a:ext cx="60467" cy="62246"/>
              </a:xfrm>
              <a:custGeom>
                <a:avLst/>
                <a:gdLst/>
                <a:ahLst/>
                <a:cxnLst>
                  <a:cxn ang="0">
                    <a:pos x="wd2" y="hd2"/>
                  </a:cxn>
                  <a:cxn ang="5400000">
                    <a:pos x="wd2" y="hd2"/>
                  </a:cxn>
                  <a:cxn ang="10800000">
                    <a:pos x="wd2" y="hd2"/>
                  </a:cxn>
                  <a:cxn ang="16200000">
                    <a:pos x="wd2" y="hd2"/>
                  </a:cxn>
                </a:cxnLst>
                <a:rect l="0" t="0" r="r" b="b"/>
                <a:pathLst>
                  <a:path w="20061" h="20651" extrusionOk="0">
                    <a:moveTo>
                      <a:pt x="891" y="6321"/>
                    </a:moveTo>
                    <a:cubicBezTo>
                      <a:pt x="119" y="10178"/>
                      <a:pt x="-652" y="14035"/>
                      <a:pt x="891" y="16735"/>
                    </a:cubicBezTo>
                    <a:cubicBezTo>
                      <a:pt x="2434" y="19435"/>
                      <a:pt x="6291" y="20978"/>
                      <a:pt x="9762" y="20592"/>
                    </a:cubicBezTo>
                    <a:cubicBezTo>
                      <a:pt x="13234" y="20207"/>
                      <a:pt x="16319" y="17892"/>
                      <a:pt x="18248" y="14807"/>
                    </a:cubicBezTo>
                    <a:cubicBezTo>
                      <a:pt x="20177" y="11721"/>
                      <a:pt x="20948" y="7864"/>
                      <a:pt x="18634" y="4778"/>
                    </a:cubicBezTo>
                    <a:cubicBezTo>
                      <a:pt x="16319" y="1692"/>
                      <a:pt x="10919" y="-622"/>
                      <a:pt x="7834" y="149"/>
                    </a:cubicBezTo>
                    <a:cubicBezTo>
                      <a:pt x="4748" y="921"/>
                      <a:pt x="3977" y="4778"/>
                      <a:pt x="5905" y="7478"/>
                    </a:cubicBezTo>
                    <a:cubicBezTo>
                      <a:pt x="7834" y="10178"/>
                      <a:pt x="12462" y="11721"/>
                      <a:pt x="14777" y="10178"/>
                    </a:cubicBezTo>
                    <a:cubicBezTo>
                      <a:pt x="17091" y="8635"/>
                      <a:pt x="17091" y="4007"/>
                      <a:pt x="14777" y="2464"/>
                    </a:cubicBezTo>
                    <a:cubicBezTo>
                      <a:pt x="12462" y="921"/>
                      <a:pt x="7834" y="2464"/>
                      <a:pt x="3205" y="400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546" name="Line" descr="Line"/>
              <p:cNvPicPr>
                <a:picLocks/>
              </p:cNvPicPr>
              <p:nvPr/>
            </p:nvPicPr>
            <p:blipFill>
              <a:blip r:embed="rId2"/>
              <a:stretch>
                <a:fillRect/>
              </a:stretch>
            </p:blipFill>
            <p:spPr>
              <a:xfrm>
                <a:off x="-4206700" y="3046253"/>
                <a:ext cx="604204" cy="514769"/>
              </a:xfrm>
              <a:prstGeom prst="rect">
                <a:avLst/>
              </a:prstGeom>
              <a:effectLst/>
            </p:spPr>
          </p:pic>
          <p:pic>
            <p:nvPicPr>
              <p:cNvPr id="548" name="Line" descr="Line"/>
              <p:cNvPicPr>
                <a:picLocks/>
              </p:cNvPicPr>
              <p:nvPr/>
            </p:nvPicPr>
            <p:blipFill>
              <a:blip r:embed="rId3"/>
              <a:stretch>
                <a:fillRect/>
              </a:stretch>
            </p:blipFill>
            <p:spPr>
              <a:xfrm>
                <a:off x="-4205074" y="3066810"/>
                <a:ext cx="579127" cy="534592"/>
              </a:xfrm>
              <a:prstGeom prst="rect">
                <a:avLst/>
              </a:prstGeom>
              <a:effectLst/>
            </p:spPr>
          </p:pic>
          <p:pic>
            <p:nvPicPr>
              <p:cNvPr id="550" name="Line" descr="Line"/>
              <p:cNvPicPr>
                <a:picLocks/>
              </p:cNvPicPr>
              <p:nvPr/>
            </p:nvPicPr>
            <p:blipFill>
              <a:blip r:embed="rId4"/>
              <a:stretch>
                <a:fillRect/>
              </a:stretch>
            </p:blipFill>
            <p:spPr>
              <a:xfrm>
                <a:off x="-3922998" y="3268141"/>
                <a:ext cx="109109" cy="117416"/>
              </a:xfrm>
              <a:prstGeom prst="rect">
                <a:avLst/>
              </a:prstGeom>
              <a:effectLst/>
            </p:spPr>
          </p:pic>
          <p:pic>
            <p:nvPicPr>
              <p:cNvPr id="552" name="Line" descr="Line"/>
              <p:cNvPicPr>
                <a:picLocks/>
              </p:cNvPicPr>
              <p:nvPr/>
            </p:nvPicPr>
            <p:blipFill>
              <a:blip r:embed="rId5"/>
              <a:stretch>
                <a:fillRect/>
              </a:stretch>
            </p:blipFill>
            <p:spPr>
              <a:xfrm>
                <a:off x="-4371389" y="2781179"/>
                <a:ext cx="1072243" cy="1056621"/>
              </a:xfrm>
              <a:prstGeom prst="rect">
                <a:avLst/>
              </a:prstGeom>
              <a:effectLst/>
            </p:spPr>
          </p:pic>
          <p:pic>
            <p:nvPicPr>
              <p:cNvPr id="554" name="Line" descr="Line"/>
              <p:cNvPicPr>
                <a:picLocks/>
              </p:cNvPicPr>
              <p:nvPr/>
            </p:nvPicPr>
            <p:blipFill>
              <a:blip r:embed="rId6"/>
              <a:stretch>
                <a:fillRect/>
              </a:stretch>
            </p:blipFill>
            <p:spPr>
              <a:xfrm>
                <a:off x="-4493410" y="2620740"/>
                <a:ext cx="1371913" cy="1381852"/>
              </a:xfrm>
              <a:prstGeom prst="rect">
                <a:avLst/>
              </a:prstGeom>
              <a:effectLst/>
            </p:spPr>
          </p:pic>
        </p:grpSp>
        <p:grpSp>
          <p:nvGrpSpPr>
            <p:cNvPr id="697" name="Drawing"/>
            <p:cNvGrpSpPr/>
            <p:nvPr/>
          </p:nvGrpSpPr>
          <p:grpSpPr>
            <a:xfrm>
              <a:off x="4090499" y="4397268"/>
              <a:ext cx="6103066" cy="4562959"/>
              <a:chOff x="-5856925" y="-513571"/>
              <a:chExt cx="6103066" cy="4562959"/>
            </a:xfrm>
          </p:grpSpPr>
          <p:sp>
            <p:nvSpPr>
              <p:cNvPr id="557" name="Shape"/>
              <p:cNvSpPr/>
              <p:nvPr/>
            </p:nvSpPr>
            <p:spPr>
              <a:xfrm>
                <a:off x="-602815" y="800146"/>
                <a:ext cx="89648" cy="79215"/>
              </a:xfrm>
              <a:custGeom>
                <a:avLst/>
                <a:gdLst/>
                <a:ahLst/>
                <a:cxnLst>
                  <a:cxn ang="0">
                    <a:pos x="wd2" y="hd2"/>
                  </a:cxn>
                  <a:cxn ang="5400000">
                    <a:pos x="wd2" y="hd2"/>
                  </a:cxn>
                  <a:cxn ang="10800000">
                    <a:pos x="wd2" y="hd2"/>
                  </a:cxn>
                  <a:cxn ang="16200000">
                    <a:pos x="wd2" y="hd2"/>
                  </a:cxn>
                </a:cxnLst>
                <a:rect l="0" t="0" r="r" b="b"/>
                <a:pathLst>
                  <a:path w="21353" h="21025" extrusionOk="0">
                    <a:moveTo>
                      <a:pt x="4738" y="7062"/>
                    </a:moveTo>
                    <a:cubicBezTo>
                      <a:pt x="2522" y="8913"/>
                      <a:pt x="307" y="10765"/>
                      <a:pt x="30" y="12925"/>
                    </a:cubicBezTo>
                    <a:cubicBezTo>
                      <a:pt x="-247" y="15085"/>
                      <a:pt x="1415" y="17553"/>
                      <a:pt x="3630" y="19096"/>
                    </a:cubicBezTo>
                    <a:cubicBezTo>
                      <a:pt x="5845" y="20639"/>
                      <a:pt x="8615" y="21256"/>
                      <a:pt x="11384" y="20947"/>
                    </a:cubicBezTo>
                    <a:cubicBezTo>
                      <a:pt x="14153" y="20639"/>
                      <a:pt x="16922" y="19405"/>
                      <a:pt x="18584" y="17245"/>
                    </a:cubicBezTo>
                    <a:cubicBezTo>
                      <a:pt x="20245" y="15085"/>
                      <a:pt x="20799" y="11999"/>
                      <a:pt x="19968" y="9530"/>
                    </a:cubicBezTo>
                    <a:cubicBezTo>
                      <a:pt x="19138" y="7062"/>
                      <a:pt x="16922" y="5210"/>
                      <a:pt x="14430" y="3976"/>
                    </a:cubicBezTo>
                    <a:cubicBezTo>
                      <a:pt x="11938" y="2742"/>
                      <a:pt x="9168" y="2125"/>
                      <a:pt x="6953" y="3050"/>
                    </a:cubicBezTo>
                    <a:cubicBezTo>
                      <a:pt x="4738" y="3976"/>
                      <a:pt x="3076" y="6445"/>
                      <a:pt x="3076" y="9222"/>
                    </a:cubicBezTo>
                    <a:cubicBezTo>
                      <a:pt x="3076" y="11999"/>
                      <a:pt x="4738" y="15085"/>
                      <a:pt x="6953" y="16319"/>
                    </a:cubicBezTo>
                    <a:cubicBezTo>
                      <a:pt x="9168" y="17553"/>
                      <a:pt x="11938" y="16936"/>
                      <a:pt x="14430" y="15393"/>
                    </a:cubicBezTo>
                    <a:cubicBezTo>
                      <a:pt x="16922" y="13850"/>
                      <a:pt x="19138" y="11382"/>
                      <a:pt x="20245" y="8605"/>
                    </a:cubicBezTo>
                    <a:cubicBezTo>
                      <a:pt x="21353" y="5827"/>
                      <a:pt x="21353" y="2742"/>
                      <a:pt x="19968" y="1199"/>
                    </a:cubicBezTo>
                    <a:cubicBezTo>
                      <a:pt x="18584" y="-344"/>
                      <a:pt x="15815" y="-344"/>
                      <a:pt x="13599" y="890"/>
                    </a:cubicBezTo>
                    <a:cubicBezTo>
                      <a:pt x="11384" y="2125"/>
                      <a:pt x="9722" y="4593"/>
                      <a:pt x="8615" y="7370"/>
                    </a:cubicBezTo>
                    <a:cubicBezTo>
                      <a:pt x="7507" y="10147"/>
                      <a:pt x="6953" y="13233"/>
                      <a:pt x="8061" y="15393"/>
                    </a:cubicBezTo>
                    <a:cubicBezTo>
                      <a:pt x="9168" y="17553"/>
                      <a:pt x="11938" y="18787"/>
                      <a:pt x="14430" y="18479"/>
                    </a:cubicBezTo>
                    <a:cubicBezTo>
                      <a:pt x="16922" y="18170"/>
                      <a:pt x="19138" y="16319"/>
                      <a:pt x="19415" y="13850"/>
                    </a:cubicBezTo>
                    <a:cubicBezTo>
                      <a:pt x="19691" y="11382"/>
                      <a:pt x="18030" y="8296"/>
                      <a:pt x="15815" y="7370"/>
                    </a:cubicBezTo>
                    <a:cubicBezTo>
                      <a:pt x="13599" y="6445"/>
                      <a:pt x="10830" y="7679"/>
                      <a:pt x="9445" y="9839"/>
                    </a:cubicBezTo>
                    <a:cubicBezTo>
                      <a:pt x="8061" y="11999"/>
                      <a:pt x="8061" y="15085"/>
                      <a:pt x="9445" y="16319"/>
                    </a:cubicBezTo>
                    <a:cubicBezTo>
                      <a:pt x="10830" y="17553"/>
                      <a:pt x="13599" y="16936"/>
                      <a:pt x="15815" y="15393"/>
                    </a:cubicBezTo>
                    <a:cubicBezTo>
                      <a:pt x="18030" y="13850"/>
                      <a:pt x="19691" y="11382"/>
                      <a:pt x="21353" y="89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58" name="Shape"/>
              <p:cNvSpPr/>
              <p:nvPr/>
            </p:nvSpPr>
            <p:spPr>
              <a:xfrm>
                <a:off x="-329476" y="858928"/>
                <a:ext cx="63221" cy="79435"/>
              </a:xfrm>
              <a:custGeom>
                <a:avLst/>
                <a:gdLst/>
                <a:ahLst/>
                <a:cxnLst>
                  <a:cxn ang="0">
                    <a:pos x="wd2" y="hd2"/>
                  </a:cxn>
                  <a:cxn ang="5400000">
                    <a:pos x="wd2" y="hd2"/>
                  </a:cxn>
                  <a:cxn ang="10800000">
                    <a:pos x="wd2" y="hd2"/>
                  </a:cxn>
                  <a:cxn ang="16200000">
                    <a:pos x="wd2" y="hd2"/>
                  </a:cxn>
                </a:cxnLst>
                <a:rect l="0" t="0" r="r" b="b"/>
                <a:pathLst>
                  <a:path w="20974" h="21083" extrusionOk="0">
                    <a:moveTo>
                      <a:pt x="8486" y="9974"/>
                    </a:moveTo>
                    <a:cubicBezTo>
                      <a:pt x="5400" y="11826"/>
                      <a:pt x="2314" y="13677"/>
                      <a:pt x="2314" y="15529"/>
                    </a:cubicBezTo>
                    <a:cubicBezTo>
                      <a:pt x="2314" y="17380"/>
                      <a:pt x="5400" y="19232"/>
                      <a:pt x="8100" y="18923"/>
                    </a:cubicBezTo>
                    <a:cubicBezTo>
                      <a:pt x="10800" y="18614"/>
                      <a:pt x="13114" y="16146"/>
                      <a:pt x="14271" y="13369"/>
                    </a:cubicBezTo>
                    <a:cubicBezTo>
                      <a:pt x="15429" y="10592"/>
                      <a:pt x="15429" y="7506"/>
                      <a:pt x="13114" y="5346"/>
                    </a:cubicBezTo>
                    <a:cubicBezTo>
                      <a:pt x="10800" y="3186"/>
                      <a:pt x="6171" y="1952"/>
                      <a:pt x="3471" y="2877"/>
                    </a:cubicBezTo>
                    <a:cubicBezTo>
                      <a:pt x="771" y="3803"/>
                      <a:pt x="0" y="6889"/>
                      <a:pt x="0" y="9974"/>
                    </a:cubicBezTo>
                    <a:cubicBezTo>
                      <a:pt x="0" y="13060"/>
                      <a:pt x="771" y="16146"/>
                      <a:pt x="3086" y="17689"/>
                    </a:cubicBezTo>
                    <a:cubicBezTo>
                      <a:pt x="5400" y="19232"/>
                      <a:pt x="9257" y="19232"/>
                      <a:pt x="12729" y="18306"/>
                    </a:cubicBezTo>
                    <a:cubicBezTo>
                      <a:pt x="16200" y="17380"/>
                      <a:pt x="19286" y="15529"/>
                      <a:pt x="20443" y="12443"/>
                    </a:cubicBezTo>
                    <a:cubicBezTo>
                      <a:pt x="21600" y="9357"/>
                      <a:pt x="20829" y="5037"/>
                      <a:pt x="18514" y="2569"/>
                    </a:cubicBezTo>
                    <a:cubicBezTo>
                      <a:pt x="16200" y="100"/>
                      <a:pt x="12343" y="-517"/>
                      <a:pt x="9257" y="409"/>
                    </a:cubicBezTo>
                    <a:cubicBezTo>
                      <a:pt x="6171" y="1334"/>
                      <a:pt x="3857" y="3803"/>
                      <a:pt x="2700" y="6580"/>
                    </a:cubicBezTo>
                    <a:cubicBezTo>
                      <a:pt x="1543" y="9357"/>
                      <a:pt x="1543" y="12443"/>
                      <a:pt x="3857" y="14912"/>
                    </a:cubicBezTo>
                    <a:cubicBezTo>
                      <a:pt x="6171" y="17380"/>
                      <a:pt x="10800" y="19232"/>
                      <a:pt x="15429" y="2108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59" name="Shape"/>
              <p:cNvSpPr/>
              <p:nvPr/>
            </p:nvSpPr>
            <p:spPr>
              <a:xfrm>
                <a:off x="-149434" y="1008119"/>
                <a:ext cx="85127" cy="102521"/>
              </a:xfrm>
              <a:custGeom>
                <a:avLst/>
                <a:gdLst/>
                <a:ahLst/>
                <a:cxnLst>
                  <a:cxn ang="0">
                    <a:pos x="wd2" y="hd2"/>
                  </a:cxn>
                  <a:cxn ang="5400000">
                    <a:pos x="wd2" y="hd2"/>
                  </a:cxn>
                  <a:cxn ang="10800000">
                    <a:pos x="wd2" y="hd2"/>
                  </a:cxn>
                  <a:cxn ang="16200000">
                    <a:pos x="wd2" y="hd2"/>
                  </a:cxn>
                </a:cxnLst>
                <a:rect l="0" t="0" r="r" b="b"/>
                <a:pathLst>
                  <a:path w="20810" h="21164" extrusionOk="0">
                    <a:moveTo>
                      <a:pt x="6576" y="0"/>
                    </a:moveTo>
                    <a:cubicBezTo>
                      <a:pt x="4302" y="1440"/>
                      <a:pt x="2029" y="2880"/>
                      <a:pt x="892" y="5040"/>
                    </a:cubicBezTo>
                    <a:cubicBezTo>
                      <a:pt x="-245" y="7200"/>
                      <a:pt x="-245" y="10080"/>
                      <a:pt x="608" y="12960"/>
                    </a:cubicBezTo>
                    <a:cubicBezTo>
                      <a:pt x="1460" y="15840"/>
                      <a:pt x="3166" y="18720"/>
                      <a:pt x="5439" y="20160"/>
                    </a:cubicBezTo>
                    <a:cubicBezTo>
                      <a:pt x="7713" y="21600"/>
                      <a:pt x="10555" y="21600"/>
                      <a:pt x="12829" y="19440"/>
                    </a:cubicBezTo>
                    <a:cubicBezTo>
                      <a:pt x="15102" y="17280"/>
                      <a:pt x="16808" y="12960"/>
                      <a:pt x="17092" y="9600"/>
                    </a:cubicBezTo>
                    <a:cubicBezTo>
                      <a:pt x="17376" y="6240"/>
                      <a:pt x="16239" y="3840"/>
                      <a:pt x="14250" y="2640"/>
                    </a:cubicBezTo>
                    <a:cubicBezTo>
                      <a:pt x="12260" y="1440"/>
                      <a:pt x="9418" y="1440"/>
                      <a:pt x="7713" y="2640"/>
                    </a:cubicBezTo>
                    <a:cubicBezTo>
                      <a:pt x="6008" y="3840"/>
                      <a:pt x="5439" y="6240"/>
                      <a:pt x="6292" y="8160"/>
                    </a:cubicBezTo>
                    <a:cubicBezTo>
                      <a:pt x="7145" y="10080"/>
                      <a:pt x="9418" y="11520"/>
                      <a:pt x="11976" y="11760"/>
                    </a:cubicBezTo>
                    <a:cubicBezTo>
                      <a:pt x="14534" y="12000"/>
                      <a:pt x="17376" y="11040"/>
                      <a:pt x="19081" y="9360"/>
                    </a:cubicBezTo>
                    <a:cubicBezTo>
                      <a:pt x="20787" y="7680"/>
                      <a:pt x="21355" y="5280"/>
                      <a:pt x="20218" y="3840"/>
                    </a:cubicBezTo>
                    <a:cubicBezTo>
                      <a:pt x="19081" y="2400"/>
                      <a:pt x="16239" y="1920"/>
                      <a:pt x="13397" y="1680"/>
                    </a:cubicBezTo>
                    <a:cubicBezTo>
                      <a:pt x="10555" y="1440"/>
                      <a:pt x="7713" y="1440"/>
                      <a:pt x="6576" y="2880"/>
                    </a:cubicBezTo>
                    <a:cubicBezTo>
                      <a:pt x="5439" y="4320"/>
                      <a:pt x="6008" y="7200"/>
                      <a:pt x="6576" y="1008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0" name="Shape"/>
              <p:cNvSpPr/>
              <p:nvPr/>
            </p:nvSpPr>
            <p:spPr>
              <a:xfrm>
                <a:off x="41666" y="1175533"/>
                <a:ext cx="64545" cy="96624"/>
              </a:xfrm>
              <a:custGeom>
                <a:avLst/>
                <a:gdLst/>
                <a:ahLst/>
                <a:cxnLst>
                  <a:cxn ang="0">
                    <a:pos x="wd2" y="hd2"/>
                  </a:cxn>
                  <a:cxn ang="5400000">
                    <a:pos x="wd2" y="hd2"/>
                  </a:cxn>
                  <a:cxn ang="10800000">
                    <a:pos x="wd2" y="hd2"/>
                  </a:cxn>
                  <a:cxn ang="16200000">
                    <a:pos x="wd2" y="hd2"/>
                  </a:cxn>
                </a:cxnLst>
                <a:rect l="0" t="0" r="r" b="b"/>
                <a:pathLst>
                  <a:path w="20675" h="21371" extrusionOk="0">
                    <a:moveTo>
                      <a:pt x="7734" y="0"/>
                    </a:moveTo>
                    <a:cubicBezTo>
                      <a:pt x="6244" y="5143"/>
                      <a:pt x="4755" y="10286"/>
                      <a:pt x="5127" y="13886"/>
                    </a:cubicBezTo>
                    <a:cubicBezTo>
                      <a:pt x="5500" y="17486"/>
                      <a:pt x="7734" y="19543"/>
                      <a:pt x="10713" y="20057"/>
                    </a:cubicBezTo>
                    <a:cubicBezTo>
                      <a:pt x="13693" y="20571"/>
                      <a:pt x="17417" y="19543"/>
                      <a:pt x="19279" y="17229"/>
                    </a:cubicBezTo>
                    <a:cubicBezTo>
                      <a:pt x="21141" y="14914"/>
                      <a:pt x="21141" y="11314"/>
                      <a:pt x="19279" y="9000"/>
                    </a:cubicBezTo>
                    <a:cubicBezTo>
                      <a:pt x="17417" y="6686"/>
                      <a:pt x="13693" y="5657"/>
                      <a:pt x="10341" y="5914"/>
                    </a:cubicBezTo>
                    <a:cubicBezTo>
                      <a:pt x="6989" y="6171"/>
                      <a:pt x="4010" y="7714"/>
                      <a:pt x="2148" y="9771"/>
                    </a:cubicBezTo>
                    <a:cubicBezTo>
                      <a:pt x="286" y="11829"/>
                      <a:pt x="-459" y="14400"/>
                      <a:pt x="286" y="16714"/>
                    </a:cubicBezTo>
                    <a:cubicBezTo>
                      <a:pt x="1031" y="19029"/>
                      <a:pt x="3265" y="21086"/>
                      <a:pt x="6244" y="21343"/>
                    </a:cubicBezTo>
                    <a:cubicBezTo>
                      <a:pt x="9224" y="21600"/>
                      <a:pt x="12948" y="20057"/>
                      <a:pt x="15182" y="18000"/>
                    </a:cubicBezTo>
                    <a:cubicBezTo>
                      <a:pt x="17417" y="15943"/>
                      <a:pt x="18162" y="13371"/>
                      <a:pt x="16672" y="11571"/>
                    </a:cubicBezTo>
                    <a:cubicBezTo>
                      <a:pt x="15182" y="9771"/>
                      <a:pt x="11458" y="8743"/>
                      <a:pt x="9224" y="9514"/>
                    </a:cubicBezTo>
                    <a:cubicBezTo>
                      <a:pt x="6989" y="10286"/>
                      <a:pt x="6244" y="12857"/>
                      <a:pt x="6989" y="14143"/>
                    </a:cubicBezTo>
                    <a:cubicBezTo>
                      <a:pt x="7734" y="15429"/>
                      <a:pt x="9969" y="15429"/>
                      <a:pt x="12203" y="1542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1" name="Shape"/>
              <p:cNvSpPr/>
              <p:nvPr/>
            </p:nvSpPr>
            <p:spPr>
              <a:xfrm>
                <a:off x="160252" y="1434668"/>
                <a:ext cx="51045" cy="73820"/>
              </a:xfrm>
              <a:custGeom>
                <a:avLst/>
                <a:gdLst/>
                <a:ahLst/>
                <a:cxnLst>
                  <a:cxn ang="0">
                    <a:pos x="wd2" y="hd2"/>
                  </a:cxn>
                  <a:cxn ang="5400000">
                    <a:pos x="wd2" y="hd2"/>
                  </a:cxn>
                  <a:cxn ang="10800000">
                    <a:pos x="wd2" y="hd2"/>
                  </a:cxn>
                  <a:cxn ang="16200000">
                    <a:pos x="wd2" y="hd2"/>
                  </a:cxn>
                </a:cxnLst>
                <a:rect l="0" t="0" r="r" b="b"/>
                <a:pathLst>
                  <a:path w="20616" h="20780" extrusionOk="0">
                    <a:moveTo>
                      <a:pt x="9751" y="3635"/>
                    </a:moveTo>
                    <a:cubicBezTo>
                      <a:pt x="7873" y="6908"/>
                      <a:pt x="5995" y="10181"/>
                      <a:pt x="5995" y="13453"/>
                    </a:cubicBezTo>
                    <a:cubicBezTo>
                      <a:pt x="5995" y="16726"/>
                      <a:pt x="7873" y="19999"/>
                      <a:pt x="10691" y="20653"/>
                    </a:cubicBezTo>
                    <a:cubicBezTo>
                      <a:pt x="13508" y="21308"/>
                      <a:pt x="17264" y="19344"/>
                      <a:pt x="19143" y="16399"/>
                    </a:cubicBezTo>
                    <a:cubicBezTo>
                      <a:pt x="21021" y="13453"/>
                      <a:pt x="21021" y="9526"/>
                      <a:pt x="19612" y="6253"/>
                    </a:cubicBezTo>
                    <a:cubicBezTo>
                      <a:pt x="18204" y="2981"/>
                      <a:pt x="15386" y="363"/>
                      <a:pt x="12099" y="35"/>
                    </a:cubicBezTo>
                    <a:cubicBezTo>
                      <a:pt x="8812" y="-292"/>
                      <a:pt x="5056" y="1672"/>
                      <a:pt x="2708" y="4290"/>
                    </a:cubicBezTo>
                    <a:cubicBezTo>
                      <a:pt x="360" y="6908"/>
                      <a:pt x="-579" y="10181"/>
                      <a:pt x="360" y="13126"/>
                    </a:cubicBezTo>
                    <a:cubicBezTo>
                      <a:pt x="1299" y="16072"/>
                      <a:pt x="4117" y="18690"/>
                      <a:pt x="7404" y="19017"/>
                    </a:cubicBezTo>
                    <a:cubicBezTo>
                      <a:pt x="10690" y="19344"/>
                      <a:pt x="14447" y="17381"/>
                      <a:pt x="16325" y="14435"/>
                    </a:cubicBezTo>
                    <a:cubicBezTo>
                      <a:pt x="18203" y="11490"/>
                      <a:pt x="18203" y="7563"/>
                      <a:pt x="15856" y="5599"/>
                    </a:cubicBezTo>
                    <a:cubicBezTo>
                      <a:pt x="13508" y="3635"/>
                      <a:pt x="8812" y="3635"/>
                      <a:pt x="6464" y="5599"/>
                    </a:cubicBezTo>
                    <a:cubicBezTo>
                      <a:pt x="4117" y="7563"/>
                      <a:pt x="4117" y="11490"/>
                      <a:pt x="4117" y="1541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2" name="Shape"/>
              <p:cNvSpPr/>
              <p:nvPr/>
            </p:nvSpPr>
            <p:spPr>
              <a:xfrm>
                <a:off x="175227" y="1696286"/>
                <a:ext cx="70914" cy="86733"/>
              </a:xfrm>
              <a:custGeom>
                <a:avLst/>
                <a:gdLst/>
                <a:ahLst/>
                <a:cxnLst>
                  <a:cxn ang="0">
                    <a:pos x="wd2" y="hd2"/>
                  </a:cxn>
                  <a:cxn ang="5400000">
                    <a:pos x="wd2" y="hd2"/>
                  </a:cxn>
                  <a:cxn ang="10800000">
                    <a:pos x="wd2" y="hd2"/>
                  </a:cxn>
                  <a:cxn ang="16200000">
                    <a:pos x="wd2" y="hd2"/>
                  </a:cxn>
                </a:cxnLst>
                <a:rect l="0" t="0" r="r" b="b"/>
                <a:pathLst>
                  <a:path w="20586" h="20659" extrusionOk="0">
                    <a:moveTo>
                      <a:pt x="12786" y="5561"/>
                    </a:moveTo>
                    <a:cubicBezTo>
                      <a:pt x="9411" y="5007"/>
                      <a:pt x="6036" y="4454"/>
                      <a:pt x="4011" y="5561"/>
                    </a:cubicBezTo>
                    <a:cubicBezTo>
                      <a:pt x="1986" y="6669"/>
                      <a:pt x="1311" y="9438"/>
                      <a:pt x="1649" y="12207"/>
                    </a:cubicBezTo>
                    <a:cubicBezTo>
                      <a:pt x="1986" y="14977"/>
                      <a:pt x="3336" y="17746"/>
                      <a:pt x="5699" y="18577"/>
                    </a:cubicBezTo>
                    <a:cubicBezTo>
                      <a:pt x="8061" y="19407"/>
                      <a:pt x="11436" y="18300"/>
                      <a:pt x="13461" y="16361"/>
                    </a:cubicBezTo>
                    <a:cubicBezTo>
                      <a:pt x="15486" y="14423"/>
                      <a:pt x="16161" y="11654"/>
                      <a:pt x="16498" y="8884"/>
                    </a:cubicBezTo>
                    <a:cubicBezTo>
                      <a:pt x="16836" y="6115"/>
                      <a:pt x="16836" y="3346"/>
                      <a:pt x="15148" y="1684"/>
                    </a:cubicBezTo>
                    <a:cubicBezTo>
                      <a:pt x="13461" y="23"/>
                      <a:pt x="10086" y="-531"/>
                      <a:pt x="7724" y="577"/>
                    </a:cubicBezTo>
                    <a:cubicBezTo>
                      <a:pt x="5361" y="1684"/>
                      <a:pt x="4011" y="4454"/>
                      <a:pt x="2999" y="7223"/>
                    </a:cubicBezTo>
                    <a:cubicBezTo>
                      <a:pt x="1986" y="9992"/>
                      <a:pt x="1311" y="12761"/>
                      <a:pt x="1986" y="15254"/>
                    </a:cubicBezTo>
                    <a:cubicBezTo>
                      <a:pt x="2661" y="17746"/>
                      <a:pt x="4686" y="19961"/>
                      <a:pt x="7386" y="20515"/>
                    </a:cubicBezTo>
                    <a:cubicBezTo>
                      <a:pt x="10086" y="21069"/>
                      <a:pt x="13461" y="19961"/>
                      <a:pt x="16161" y="18300"/>
                    </a:cubicBezTo>
                    <a:cubicBezTo>
                      <a:pt x="18861" y="16638"/>
                      <a:pt x="20886" y="14423"/>
                      <a:pt x="20549" y="12484"/>
                    </a:cubicBezTo>
                    <a:cubicBezTo>
                      <a:pt x="20211" y="10546"/>
                      <a:pt x="17511" y="8884"/>
                      <a:pt x="13461" y="8331"/>
                    </a:cubicBezTo>
                    <a:cubicBezTo>
                      <a:pt x="9411" y="7777"/>
                      <a:pt x="4011" y="8331"/>
                      <a:pt x="1649" y="9992"/>
                    </a:cubicBezTo>
                    <a:cubicBezTo>
                      <a:pt x="-714" y="11654"/>
                      <a:pt x="-39" y="14423"/>
                      <a:pt x="636" y="1719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3" name="Shape"/>
              <p:cNvSpPr/>
              <p:nvPr/>
            </p:nvSpPr>
            <p:spPr>
              <a:xfrm>
                <a:off x="162131" y="1982381"/>
                <a:ext cx="57143" cy="78022"/>
              </a:xfrm>
              <a:custGeom>
                <a:avLst/>
                <a:gdLst/>
                <a:ahLst/>
                <a:cxnLst>
                  <a:cxn ang="0">
                    <a:pos x="wd2" y="hd2"/>
                  </a:cxn>
                  <a:cxn ang="5400000">
                    <a:pos x="wd2" y="hd2"/>
                  </a:cxn>
                  <a:cxn ang="10800000">
                    <a:pos x="wd2" y="hd2"/>
                  </a:cxn>
                  <a:cxn ang="16200000">
                    <a:pos x="wd2" y="hd2"/>
                  </a:cxn>
                </a:cxnLst>
                <a:rect l="0" t="0" r="r" b="b"/>
                <a:pathLst>
                  <a:path w="21233" h="20708" extrusionOk="0">
                    <a:moveTo>
                      <a:pt x="8273" y="617"/>
                    </a:moveTo>
                    <a:cubicBezTo>
                      <a:pt x="6545" y="3703"/>
                      <a:pt x="4817" y="6789"/>
                      <a:pt x="4385" y="9874"/>
                    </a:cubicBezTo>
                    <a:cubicBezTo>
                      <a:pt x="3953" y="12960"/>
                      <a:pt x="4817" y="16046"/>
                      <a:pt x="6977" y="16663"/>
                    </a:cubicBezTo>
                    <a:cubicBezTo>
                      <a:pt x="9137" y="17280"/>
                      <a:pt x="12593" y="15429"/>
                      <a:pt x="14753" y="12343"/>
                    </a:cubicBezTo>
                    <a:cubicBezTo>
                      <a:pt x="16913" y="9257"/>
                      <a:pt x="17777" y="4937"/>
                      <a:pt x="16049" y="2469"/>
                    </a:cubicBezTo>
                    <a:cubicBezTo>
                      <a:pt x="14321" y="0"/>
                      <a:pt x="10001" y="-617"/>
                      <a:pt x="7409" y="617"/>
                    </a:cubicBezTo>
                    <a:cubicBezTo>
                      <a:pt x="4817" y="1852"/>
                      <a:pt x="3953" y="4937"/>
                      <a:pt x="3521" y="8023"/>
                    </a:cubicBezTo>
                    <a:cubicBezTo>
                      <a:pt x="3089" y="11109"/>
                      <a:pt x="3089" y="14194"/>
                      <a:pt x="4817" y="16663"/>
                    </a:cubicBezTo>
                    <a:cubicBezTo>
                      <a:pt x="6545" y="19132"/>
                      <a:pt x="10001" y="20983"/>
                      <a:pt x="13025" y="20674"/>
                    </a:cubicBezTo>
                    <a:cubicBezTo>
                      <a:pt x="16049" y="20366"/>
                      <a:pt x="18641" y="17897"/>
                      <a:pt x="19505" y="14503"/>
                    </a:cubicBezTo>
                    <a:cubicBezTo>
                      <a:pt x="20369" y="11109"/>
                      <a:pt x="19505" y="6789"/>
                      <a:pt x="16913" y="4629"/>
                    </a:cubicBezTo>
                    <a:cubicBezTo>
                      <a:pt x="14321" y="2469"/>
                      <a:pt x="10001" y="2469"/>
                      <a:pt x="6545" y="3703"/>
                    </a:cubicBezTo>
                    <a:cubicBezTo>
                      <a:pt x="3089" y="4937"/>
                      <a:pt x="497" y="7406"/>
                      <a:pt x="65" y="10183"/>
                    </a:cubicBezTo>
                    <a:cubicBezTo>
                      <a:pt x="-367" y="12960"/>
                      <a:pt x="1361" y="16046"/>
                      <a:pt x="5249" y="16663"/>
                    </a:cubicBezTo>
                    <a:cubicBezTo>
                      <a:pt x="9137" y="17280"/>
                      <a:pt x="15185" y="15429"/>
                      <a:pt x="21233" y="1357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4" name="Shape"/>
              <p:cNvSpPr/>
              <p:nvPr/>
            </p:nvSpPr>
            <p:spPr>
              <a:xfrm>
                <a:off x="69588" y="2246007"/>
                <a:ext cx="76728" cy="73530"/>
              </a:xfrm>
              <a:custGeom>
                <a:avLst/>
                <a:gdLst/>
                <a:ahLst/>
                <a:cxnLst>
                  <a:cxn ang="0">
                    <a:pos x="wd2" y="hd2"/>
                  </a:cxn>
                  <a:cxn ang="5400000">
                    <a:pos x="wd2" y="hd2"/>
                  </a:cxn>
                  <a:cxn ang="10800000">
                    <a:pos x="wd2" y="hd2"/>
                  </a:cxn>
                  <a:cxn ang="16200000">
                    <a:pos x="wd2" y="hd2"/>
                  </a:cxn>
                </a:cxnLst>
                <a:rect l="0" t="0" r="r" b="b"/>
                <a:pathLst>
                  <a:path w="20963" h="21345" extrusionOk="0">
                    <a:moveTo>
                      <a:pt x="14215" y="1095"/>
                    </a:moveTo>
                    <a:cubicBezTo>
                      <a:pt x="12309" y="3795"/>
                      <a:pt x="10403" y="6495"/>
                      <a:pt x="9450" y="9533"/>
                    </a:cubicBezTo>
                    <a:cubicBezTo>
                      <a:pt x="8497" y="12570"/>
                      <a:pt x="8497" y="15945"/>
                      <a:pt x="10085" y="17970"/>
                    </a:cubicBezTo>
                    <a:cubicBezTo>
                      <a:pt x="11674" y="19995"/>
                      <a:pt x="14850" y="20670"/>
                      <a:pt x="17074" y="19320"/>
                    </a:cubicBezTo>
                    <a:cubicBezTo>
                      <a:pt x="19297" y="17970"/>
                      <a:pt x="20568" y="14595"/>
                      <a:pt x="20885" y="11220"/>
                    </a:cubicBezTo>
                    <a:cubicBezTo>
                      <a:pt x="21203" y="7845"/>
                      <a:pt x="20568" y="4470"/>
                      <a:pt x="18662" y="2445"/>
                    </a:cubicBezTo>
                    <a:cubicBezTo>
                      <a:pt x="16756" y="420"/>
                      <a:pt x="13579" y="-255"/>
                      <a:pt x="10403" y="82"/>
                    </a:cubicBezTo>
                    <a:cubicBezTo>
                      <a:pt x="7227" y="420"/>
                      <a:pt x="4050" y="1770"/>
                      <a:pt x="2144" y="4132"/>
                    </a:cubicBezTo>
                    <a:cubicBezTo>
                      <a:pt x="238" y="6495"/>
                      <a:pt x="-397" y="9870"/>
                      <a:pt x="238" y="12907"/>
                    </a:cubicBezTo>
                    <a:cubicBezTo>
                      <a:pt x="874" y="15945"/>
                      <a:pt x="2779" y="18645"/>
                      <a:pt x="5321" y="19657"/>
                    </a:cubicBezTo>
                    <a:cubicBezTo>
                      <a:pt x="7862" y="20670"/>
                      <a:pt x="11038" y="19995"/>
                      <a:pt x="12944" y="17633"/>
                    </a:cubicBezTo>
                    <a:cubicBezTo>
                      <a:pt x="14850" y="15270"/>
                      <a:pt x="15485" y="11220"/>
                      <a:pt x="14215" y="8858"/>
                    </a:cubicBezTo>
                    <a:cubicBezTo>
                      <a:pt x="12944" y="6495"/>
                      <a:pt x="9768" y="5820"/>
                      <a:pt x="7227" y="6833"/>
                    </a:cubicBezTo>
                    <a:cubicBezTo>
                      <a:pt x="4685" y="7845"/>
                      <a:pt x="2779" y="10545"/>
                      <a:pt x="1827" y="13245"/>
                    </a:cubicBezTo>
                    <a:cubicBezTo>
                      <a:pt x="874" y="15945"/>
                      <a:pt x="874" y="18645"/>
                      <a:pt x="874" y="2134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5" name="Shape"/>
              <p:cNvSpPr/>
              <p:nvPr/>
            </p:nvSpPr>
            <p:spPr>
              <a:xfrm>
                <a:off x="-80679" y="2438122"/>
                <a:ext cx="48353" cy="60968"/>
              </a:xfrm>
              <a:custGeom>
                <a:avLst/>
                <a:gdLst/>
                <a:ahLst/>
                <a:cxnLst>
                  <a:cxn ang="0">
                    <a:pos x="wd2" y="hd2"/>
                  </a:cxn>
                  <a:cxn ang="5400000">
                    <a:pos x="wd2" y="hd2"/>
                  </a:cxn>
                  <a:cxn ang="10800000">
                    <a:pos x="wd2" y="hd2"/>
                  </a:cxn>
                  <a:cxn ang="16200000">
                    <a:pos x="wd2" y="hd2"/>
                  </a:cxn>
                </a:cxnLst>
                <a:rect l="0" t="0" r="r" b="b"/>
                <a:pathLst>
                  <a:path w="20416" h="20976" extrusionOk="0">
                    <a:moveTo>
                      <a:pt x="17673" y="0"/>
                    </a:moveTo>
                    <a:cubicBezTo>
                      <a:pt x="13745" y="2400"/>
                      <a:pt x="9818" y="4800"/>
                      <a:pt x="9327" y="7600"/>
                    </a:cubicBezTo>
                    <a:cubicBezTo>
                      <a:pt x="8836" y="10400"/>
                      <a:pt x="11782" y="13600"/>
                      <a:pt x="14236" y="13200"/>
                    </a:cubicBezTo>
                    <a:cubicBezTo>
                      <a:pt x="16691" y="12800"/>
                      <a:pt x="18655" y="8800"/>
                      <a:pt x="17182" y="5600"/>
                    </a:cubicBezTo>
                    <a:cubicBezTo>
                      <a:pt x="15709" y="2400"/>
                      <a:pt x="10800" y="0"/>
                      <a:pt x="7855" y="800"/>
                    </a:cubicBezTo>
                    <a:cubicBezTo>
                      <a:pt x="4909" y="1600"/>
                      <a:pt x="3927" y="5600"/>
                      <a:pt x="3436" y="9600"/>
                    </a:cubicBezTo>
                    <a:cubicBezTo>
                      <a:pt x="2945" y="13600"/>
                      <a:pt x="2945" y="17600"/>
                      <a:pt x="5400" y="19600"/>
                    </a:cubicBezTo>
                    <a:cubicBezTo>
                      <a:pt x="7855" y="21600"/>
                      <a:pt x="12764" y="21600"/>
                      <a:pt x="16200" y="18400"/>
                    </a:cubicBezTo>
                    <a:cubicBezTo>
                      <a:pt x="19636" y="15200"/>
                      <a:pt x="21600" y="8800"/>
                      <a:pt x="19636" y="5200"/>
                    </a:cubicBezTo>
                    <a:cubicBezTo>
                      <a:pt x="17673" y="1600"/>
                      <a:pt x="11782" y="800"/>
                      <a:pt x="7855" y="2800"/>
                    </a:cubicBezTo>
                    <a:cubicBezTo>
                      <a:pt x="3927" y="4800"/>
                      <a:pt x="1964" y="9600"/>
                      <a:pt x="0" y="144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6" name="Shape"/>
              <p:cNvSpPr/>
              <p:nvPr/>
            </p:nvSpPr>
            <p:spPr>
              <a:xfrm>
                <a:off x="-241118" y="2560486"/>
                <a:ext cx="61619" cy="64104"/>
              </a:xfrm>
              <a:custGeom>
                <a:avLst/>
                <a:gdLst/>
                <a:ahLst/>
                <a:cxnLst>
                  <a:cxn ang="0">
                    <a:pos x="wd2" y="hd2"/>
                  </a:cxn>
                  <a:cxn ang="5400000">
                    <a:pos x="wd2" y="hd2"/>
                  </a:cxn>
                  <a:cxn ang="10800000">
                    <a:pos x="wd2" y="hd2"/>
                  </a:cxn>
                  <a:cxn ang="16200000">
                    <a:pos x="wd2" y="hd2"/>
                  </a:cxn>
                </a:cxnLst>
                <a:rect l="0" t="0" r="r" b="b"/>
                <a:pathLst>
                  <a:path w="21200" h="20534" extrusionOk="0">
                    <a:moveTo>
                      <a:pt x="12000" y="1024"/>
                    </a:moveTo>
                    <a:cubicBezTo>
                      <a:pt x="10400" y="4748"/>
                      <a:pt x="8800" y="8472"/>
                      <a:pt x="8800" y="12196"/>
                    </a:cubicBezTo>
                    <a:cubicBezTo>
                      <a:pt x="8800" y="15920"/>
                      <a:pt x="10400" y="19644"/>
                      <a:pt x="12800" y="20389"/>
                    </a:cubicBezTo>
                    <a:cubicBezTo>
                      <a:pt x="15200" y="21134"/>
                      <a:pt x="18400" y="18899"/>
                      <a:pt x="20000" y="15920"/>
                    </a:cubicBezTo>
                    <a:cubicBezTo>
                      <a:pt x="21600" y="12941"/>
                      <a:pt x="21600" y="9217"/>
                      <a:pt x="20000" y="6237"/>
                    </a:cubicBezTo>
                    <a:cubicBezTo>
                      <a:pt x="18400" y="3258"/>
                      <a:pt x="15200" y="1024"/>
                      <a:pt x="11600" y="279"/>
                    </a:cubicBezTo>
                    <a:cubicBezTo>
                      <a:pt x="8000" y="-466"/>
                      <a:pt x="4000" y="279"/>
                      <a:pt x="2000" y="2513"/>
                    </a:cubicBezTo>
                    <a:cubicBezTo>
                      <a:pt x="0" y="4748"/>
                      <a:pt x="0" y="8472"/>
                      <a:pt x="1200" y="11824"/>
                    </a:cubicBezTo>
                    <a:cubicBezTo>
                      <a:pt x="2400" y="15175"/>
                      <a:pt x="4800" y="18155"/>
                      <a:pt x="7600" y="18527"/>
                    </a:cubicBezTo>
                    <a:cubicBezTo>
                      <a:pt x="10400" y="18900"/>
                      <a:pt x="13600" y="16665"/>
                      <a:pt x="14800" y="13313"/>
                    </a:cubicBezTo>
                    <a:cubicBezTo>
                      <a:pt x="16000" y="9962"/>
                      <a:pt x="15200" y="5493"/>
                      <a:pt x="12400" y="3258"/>
                    </a:cubicBezTo>
                    <a:cubicBezTo>
                      <a:pt x="9600" y="1024"/>
                      <a:pt x="4800" y="1024"/>
                      <a:pt x="2400" y="2886"/>
                    </a:cubicBezTo>
                    <a:cubicBezTo>
                      <a:pt x="0" y="4748"/>
                      <a:pt x="0" y="8472"/>
                      <a:pt x="0" y="1219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7" name="Shape"/>
              <p:cNvSpPr/>
              <p:nvPr/>
            </p:nvSpPr>
            <p:spPr>
              <a:xfrm>
                <a:off x="-429460" y="2640415"/>
                <a:ext cx="72231" cy="84307"/>
              </a:xfrm>
              <a:custGeom>
                <a:avLst/>
                <a:gdLst/>
                <a:ahLst/>
                <a:cxnLst>
                  <a:cxn ang="0">
                    <a:pos x="wd2" y="hd2"/>
                  </a:cxn>
                  <a:cxn ang="5400000">
                    <a:pos x="wd2" y="hd2"/>
                  </a:cxn>
                  <a:cxn ang="10800000">
                    <a:pos x="wd2" y="hd2"/>
                  </a:cxn>
                  <a:cxn ang="16200000">
                    <a:pos x="wd2" y="hd2"/>
                  </a:cxn>
                </a:cxnLst>
                <a:rect l="0" t="0" r="r" b="b"/>
                <a:pathLst>
                  <a:path w="20968" h="21166" extrusionOk="0">
                    <a:moveTo>
                      <a:pt x="6075" y="0"/>
                    </a:moveTo>
                    <a:cubicBezTo>
                      <a:pt x="4725" y="2919"/>
                      <a:pt x="3375" y="5838"/>
                      <a:pt x="3712" y="8465"/>
                    </a:cubicBezTo>
                    <a:cubicBezTo>
                      <a:pt x="4050" y="11092"/>
                      <a:pt x="6075" y="13427"/>
                      <a:pt x="8775" y="14886"/>
                    </a:cubicBezTo>
                    <a:cubicBezTo>
                      <a:pt x="11475" y="16346"/>
                      <a:pt x="14850" y="16930"/>
                      <a:pt x="16538" y="15762"/>
                    </a:cubicBezTo>
                    <a:cubicBezTo>
                      <a:pt x="18225" y="14595"/>
                      <a:pt x="18225" y="11676"/>
                      <a:pt x="17888" y="8757"/>
                    </a:cubicBezTo>
                    <a:cubicBezTo>
                      <a:pt x="17550" y="5838"/>
                      <a:pt x="16875" y="2919"/>
                      <a:pt x="14850" y="1751"/>
                    </a:cubicBezTo>
                    <a:cubicBezTo>
                      <a:pt x="12825" y="584"/>
                      <a:pt x="9450" y="1168"/>
                      <a:pt x="7087" y="2919"/>
                    </a:cubicBezTo>
                    <a:cubicBezTo>
                      <a:pt x="4725" y="4670"/>
                      <a:pt x="3375" y="7589"/>
                      <a:pt x="2700" y="10508"/>
                    </a:cubicBezTo>
                    <a:cubicBezTo>
                      <a:pt x="2025" y="13427"/>
                      <a:pt x="2025" y="16346"/>
                      <a:pt x="3712" y="18389"/>
                    </a:cubicBezTo>
                    <a:cubicBezTo>
                      <a:pt x="5400" y="20432"/>
                      <a:pt x="8775" y="21600"/>
                      <a:pt x="11812" y="21016"/>
                    </a:cubicBezTo>
                    <a:cubicBezTo>
                      <a:pt x="14850" y="20432"/>
                      <a:pt x="17550" y="18097"/>
                      <a:pt x="19238" y="15178"/>
                    </a:cubicBezTo>
                    <a:cubicBezTo>
                      <a:pt x="20925" y="12259"/>
                      <a:pt x="21600" y="8757"/>
                      <a:pt x="20250" y="6714"/>
                    </a:cubicBezTo>
                    <a:cubicBezTo>
                      <a:pt x="18900" y="4670"/>
                      <a:pt x="15525" y="4087"/>
                      <a:pt x="12150" y="4378"/>
                    </a:cubicBezTo>
                    <a:cubicBezTo>
                      <a:pt x="8775" y="4670"/>
                      <a:pt x="5400" y="5838"/>
                      <a:pt x="3375" y="7005"/>
                    </a:cubicBezTo>
                    <a:cubicBezTo>
                      <a:pt x="1350" y="8173"/>
                      <a:pt x="675" y="9341"/>
                      <a:pt x="0" y="1050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8" name="Shape"/>
              <p:cNvSpPr/>
              <p:nvPr/>
            </p:nvSpPr>
            <p:spPr>
              <a:xfrm>
                <a:off x="-708485" y="2697256"/>
                <a:ext cx="58092" cy="67686"/>
              </a:xfrm>
              <a:custGeom>
                <a:avLst/>
                <a:gdLst/>
                <a:ahLst/>
                <a:cxnLst>
                  <a:cxn ang="0">
                    <a:pos x="wd2" y="hd2"/>
                  </a:cxn>
                  <a:cxn ang="5400000">
                    <a:pos x="wd2" y="hd2"/>
                  </a:cxn>
                  <a:cxn ang="10800000">
                    <a:pos x="wd2" y="hd2"/>
                  </a:cxn>
                  <a:cxn ang="16200000">
                    <a:pos x="wd2" y="hd2"/>
                  </a:cxn>
                </a:cxnLst>
                <a:rect l="0" t="0" r="r" b="b"/>
                <a:pathLst>
                  <a:path w="20755" h="20959" extrusionOk="0">
                    <a:moveTo>
                      <a:pt x="2492" y="16959"/>
                    </a:moveTo>
                    <a:cubicBezTo>
                      <a:pt x="5815" y="19119"/>
                      <a:pt x="9138" y="21279"/>
                      <a:pt x="12046" y="20919"/>
                    </a:cubicBezTo>
                    <a:cubicBezTo>
                      <a:pt x="14954" y="20559"/>
                      <a:pt x="17446" y="17679"/>
                      <a:pt x="19108" y="14439"/>
                    </a:cubicBezTo>
                    <a:cubicBezTo>
                      <a:pt x="20769" y="11199"/>
                      <a:pt x="21600" y="7599"/>
                      <a:pt x="19523" y="4719"/>
                    </a:cubicBezTo>
                    <a:cubicBezTo>
                      <a:pt x="17446" y="1839"/>
                      <a:pt x="12462" y="-321"/>
                      <a:pt x="8723" y="39"/>
                    </a:cubicBezTo>
                    <a:cubicBezTo>
                      <a:pt x="4985" y="399"/>
                      <a:pt x="2492" y="3279"/>
                      <a:pt x="1246" y="6519"/>
                    </a:cubicBezTo>
                    <a:cubicBezTo>
                      <a:pt x="0" y="9759"/>
                      <a:pt x="0" y="13359"/>
                      <a:pt x="2077" y="15519"/>
                    </a:cubicBezTo>
                    <a:cubicBezTo>
                      <a:pt x="4154" y="17679"/>
                      <a:pt x="8308" y="18399"/>
                      <a:pt x="11631" y="16239"/>
                    </a:cubicBezTo>
                    <a:cubicBezTo>
                      <a:pt x="14954" y="14079"/>
                      <a:pt x="17446" y="9039"/>
                      <a:pt x="16615" y="6159"/>
                    </a:cubicBezTo>
                    <a:cubicBezTo>
                      <a:pt x="15785" y="3279"/>
                      <a:pt x="11631" y="2559"/>
                      <a:pt x="8308" y="3639"/>
                    </a:cubicBezTo>
                    <a:cubicBezTo>
                      <a:pt x="4985" y="4719"/>
                      <a:pt x="2492" y="7599"/>
                      <a:pt x="0" y="1047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9" name="Shape"/>
              <p:cNvSpPr/>
              <p:nvPr/>
            </p:nvSpPr>
            <p:spPr>
              <a:xfrm>
                <a:off x="-994486" y="2668318"/>
                <a:ext cx="68304" cy="71096"/>
              </a:xfrm>
              <a:custGeom>
                <a:avLst/>
                <a:gdLst/>
                <a:ahLst/>
                <a:cxnLst>
                  <a:cxn ang="0">
                    <a:pos x="wd2" y="hd2"/>
                  </a:cxn>
                  <a:cxn ang="5400000">
                    <a:pos x="wd2" y="hd2"/>
                  </a:cxn>
                  <a:cxn ang="10800000">
                    <a:pos x="wd2" y="hd2"/>
                  </a:cxn>
                  <a:cxn ang="16200000">
                    <a:pos x="wd2" y="hd2"/>
                  </a:cxn>
                </a:cxnLst>
                <a:rect l="0" t="0" r="r" b="b"/>
                <a:pathLst>
                  <a:path w="21150" h="21305" extrusionOk="0">
                    <a:moveTo>
                      <a:pt x="6480" y="0"/>
                    </a:moveTo>
                    <a:cubicBezTo>
                      <a:pt x="6480" y="3484"/>
                      <a:pt x="6480" y="6968"/>
                      <a:pt x="7200" y="10452"/>
                    </a:cubicBezTo>
                    <a:cubicBezTo>
                      <a:pt x="7920" y="13935"/>
                      <a:pt x="9360" y="17419"/>
                      <a:pt x="11880" y="18465"/>
                    </a:cubicBezTo>
                    <a:cubicBezTo>
                      <a:pt x="14400" y="19510"/>
                      <a:pt x="18000" y="18116"/>
                      <a:pt x="19800" y="15677"/>
                    </a:cubicBezTo>
                    <a:cubicBezTo>
                      <a:pt x="21600" y="13239"/>
                      <a:pt x="21600" y="9755"/>
                      <a:pt x="19800" y="7316"/>
                    </a:cubicBezTo>
                    <a:cubicBezTo>
                      <a:pt x="18000" y="4877"/>
                      <a:pt x="14400" y="3484"/>
                      <a:pt x="11160" y="3832"/>
                    </a:cubicBezTo>
                    <a:cubicBezTo>
                      <a:pt x="7920" y="4181"/>
                      <a:pt x="5040" y="6271"/>
                      <a:pt x="3240" y="9058"/>
                    </a:cubicBezTo>
                    <a:cubicBezTo>
                      <a:pt x="1440" y="11845"/>
                      <a:pt x="720" y="15329"/>
                      <a:pt x="2160" y="17768"/>
                    </a:cubicBezTo>
                    <a:cubicBezTo>
                      <a:pt x="3600" y="20206"/>
                      <a:pt x="7200" y="21600"/>
                      <a:pt x="10440" y="21252"/>
                    </a:cubicBezTo>
                    <a:cubicBezTo>
                      <a:pt x="13680" y="20903"/>
                      <a:pt x="16560" y="18813"/>
                      <a:pt x="17640" y="14981"/>
                    </a:cubicBezTo>
                    <a:cubicBezTo>
                      <a:pt x="18720" y="11148"/>
                      <a:pt x="18000" y="5574"/>
                      <a:pt x="14760" y="3484"/>
                    </a:cubicBezTo>
                    <a:cubicBezTo>
                      <a:pt x="11520" y="1394"/>
                      <a:pt x="5760" y="2787"/>
                      <a:pt x="0" y="418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0" name="Shape"/>
              <p:cNvSpPr/>
              <p:nvPr/>
            </p:nvSpPr>
            <p:spPr>
              <a:xfrm>
                <a:off x="-1219511" y="2540282"/>
                <a:ext cx="67388" cy="56406"/>
              </a:xfrm>
              <a:custGeom>
                <a:avLst/>
                <a:gdLst/>
                <a:ahLst/>
                <a:cxnLst>
                  <a:cxn ang="0">
                    <a:pos x="wd2" y="hd2"/>
                  </a:cxn>
                  <a:cxn ang="5400000">
                    <a:pos x="wd2" y="hd2"/>
                  </a:cxn>
                  <a:cxn ang="10800000">
                    <a:pos x="wd2" y="hd2"/>
                  </a:cxn>
                  <a:cxn ang="16200000">
                    <a:pos x="wd2" y="hd2"/>
                  </a:cxn>
                </a:cxnLst>
                <a:rect l="0" t="0" r="r" b="b"/>
                <a:pathLst>
                  <a:path w="20193" h="20153" extrusionOk="0">
                    <a:moveTo>
                      <a:pt x="15173" y="3376"/>
                    </a:moveTo>
                    <a:cubicBezTo>
                      <a:pt x="13779" y="7530"/>
                      <a:pt x="12386" y="11683"/>
                      <a:pt x="13083" y="15007"/>
                    </a:cubicBezTo>
                    <a:cubicBezTo>
                      <a:pt x="13779" y="18330"/>
                      <a:pt x="16566" y="20822"/>
                      <a:pt x="18308" y="19991"/>
                    </a:cubicBezTo>
                    <a:cubicBezTo>
                      <a:pt x="20050" y="19160"/>
                      <a:pt x="20747" y="15007"/>
                      <a:pt x="19702" y="11268"/>
                    </a:cubicBezTo>
                    <a:cubicBezTo>
                      <a:pt x="18657" y="7530"/>
                      <a:pt x="15870" y="4207"/>
                      <a:pt x="12386" y="2130"/>
                    </a:cubicBezTo>
                    <a:cubicBezTo>
                      <a:pt x="8902" y="53"/>
                      <a:pt x="4721" y="-778"/>
                      <a:pt x="2282" y="884"/>
                    </a:cubicBezTo>
                    <a:cubicBezTo>
                      <a:pt x="-156" y="2545"/>
                      <a:pt x="-853" y="6699"/>
                      <a:pt x="1237" y="10022"/>
                    </a:cubicBezTo>
                    <a:cubicBezTo>
                      <a:pt x="3328" y="13345"/>
                      <a:pt x="8205" y="15837"/>
                      <a:pt x="10992" y="14591"/>
                    </a:cubicBezTo>
                    <a:cubicBezTo>
                      <a:pt x="13779" y="13345"/>
                      <a:pt x="14476" y="8360"/>
                      <a:pt x="13082" y="6284"/>
                    </a:cubicBezTo>
                    <a:cubicBezTo>
                      <a:pt x="11689" y="4207"/>
                      <a:pt x="8205" y="5037"/>
                      <a:pt x="4721" y="586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1" name="Shape"/>
              <p:cNvSpPr/>
              <p:nvPr/>
            </p:nvSpPr>
            <p:spPr>
              <a:xfrm>
                <a:off x="-1357219" y="2325907"/>
                <a:ext cx="55102" cy="82439"/>
              </a:xfrm>
              <a:custGeom>
                <a:avLst/>
                <a:gdLst/>
                <a:ahLst/>
                <a:cxnLst>
                  <a:cxn ang="0">
                    <a:pos x="wd2" y="hd2"/>
                  </a:cxn>
                  <a:cxn ang="5400000">
                    <a:pos x="wd2" y="hd2"/>
                  </a:cxn>
                  <a:cxn ang="10800000">
                    <a:pos x="wd2" y="hd2"/>
                  </a:cxn>
                  <a:cxn ang="16200000">
                    <a:pos x="wd2" y="hd2"/>
                  </a:cxn>
                </a:cxnLst>
                <a:rect l="0" t="0" r="r" b="b"/>
                <a:pathLst>
                  <a:path w="21327" h="20697" extrusionOk="0">
                    <a:moveTo>
                      <a:pt x="18900" y="8909"/>
                    </a:moveTo>
                    <a:cubicBezTo>
                      <a:pt x="14400" y="8909"/>
                      <a:pt x="9900" y="8909"/>
                      <a:pt x="7200" y="10368"/>
                    </a:cubicBezTo>
                    <a:cubicBezTo>
                      <a:pt x="4500" y="11828"/>
                      <a:pt x="3600" y="14746"/>
                      <a:pt x="5400" y="17082"/>
                    </a:cubicBezTo>
                    <a:cubicBezTo>
                      <a:pt x="7200" y="19417"/>
                      <a:pt x="11700" y="21168"/>
                      <a:pt x="14850" y="20584"/>
                    </a:cubicBezTo>
                    <a:cubicBezTo>
                      <a:pt x="18000" y="20000"/>
                      <a:pt x="19800" y="17081"/>
                      <a:pt x="20700" y="14163"/>
                    </a:cubicBezTo>
                    <a:cubicBezTo>
                      <a:pt x="21600" y="11244"/>
                      <a:pt x="21600" y="8325"/>
                      <a:pt x="20250" y="5698"/>
                    </a:cubicBezTo>
                    <a:cubicBezTo>
                      <a:pt x="18900" y="3071"/>
                      <a:pt x="16200" y="736"/>
                      <a:pt x="12600" y="152"/>
                    </a:cubicBezTo>
                    <a:cubicBezTo>
                      <a:pt x="9000" y="-432"/>
                      <a:pt x="4500" y="736"/>
                      <a:pt x="4050" y="2487"/>
                    </a:cubicBezTo>
                    <a:cubicBezTo>
                      <a:pt x="3600" y="4238"/>
                      <a:pt x="7200" y="6573"/>
                      <a:pt x="7200" y="6865"/>
                    </a:cubicBezTo>
                    <a:cubicBezTo>
                      <a:pt x="7200" y="7157"/>
                      <a:pt x="3600" y="5406"/>
                      <a:pt x="0" y="36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2" name="Shape"/>
              <p:cNvSpPr/>
              <p:nvPr/>
            </p:nvSpPr>
            <p:spPr>
              <a:xfrm>
                <a:off x="-1479001" y="2074791"/>
                <a:ext cx="58536" cy="86726"/>
              </a:xfrm>
              <a:custGeom>
                <a:avLst/>
                <a:gdLst/>
                <a:ahLst/>
                <a:cxnLst>
                  <a:cxn ang="0">
                    <a:pos x="wd2" y="hd2"/>
                  </a:cxn>
                  <a:cxn ang="5400000">
                    <a:pos x="wd2" y="hd2"/>
                  </a:cxn>
                  <a:cxn ang="10800000">
                    <a:pos x="wd2" y="hd2"/>
                  </a:cxn>
                  <a:cxn ang="16200000">
                    <a:pos x="wd2" y="hd2"/>
                  </a:cxn>
                </a:cxnLst>
                <a:rect l="0" t="0" r="r" b="b"/>
                <a:pathLst>
                  <a:path w="20914" h="20657" extrusionOk="0">
                    <a:moveTo>
                      <a:pt x="11112" y="5127"/>
                    </a:moveTo>
                    <a:cubicBezTo>
                      <a:pt x="8619" y="7343"/>
                      <a:pt x="6127" y="9558"/>
                      <a:pt x="5296" y="12050"/>
                    </a:cubicBezTo>
                    <a:cubicBezTo>
                      <a:pt x="4466" y="14543"/>
                      <a:pt x="5296" y="17312"/>
                      <a:pt x="7789" y="18974"/>
                    </a:cubicBezTo>
                    <a:cubicBezTo>
                      <a:pt x="10281" y="20635"/>
                      <a:pt x="14435" y="21189"/>
                      <a:pt x="16927" y="20081"/>
                    </a:cubicBezTo>
                    <a:cubicBezTo>
                      <a:pt x="19419" y="18974"/>
                      <a:pt x="20250" y="16204"/>
                      <a:pt x="20666" y="13435"/>
                    </a:cubicBezTo>
                    <a:cubicBezTo>
                      <a:pt x="21081" y="10666"/>
                      <a:pt x="21081" y="7897"/>
                      <a:pt x="19835" y="5404"/>
                    </a:cubicBezTo>
                    <a:cubicBezTo>
                      <a:pt x="18589" y="2912"/>
                      <a:pt x="16096" y="697"/>
                      <a:pt x="12773" y="143"/>
                    </a:cubicBezTo>
                    <a:cubicBezTo>
                      <a:pt x="9450" y="-411"/>
                      <a:pt x="5296" y="697"/>
                      <a:pt x="2804" y="2635"/>
                    </a:cubicBezTo>
                    <a:cubicBezTo>
                      <a:pt x="312" y="4574"/>
                      <a:pt x="-519" y="7343"/>
                      <a:pt x="312" y="9835"/>
                    </a:cubicBezTo>
                    <a:cubicBezTo>
                      <a:pt x="1143" y="12327"/>
                      <a:pt x="3635" y="14543"/>
                      <a:pt x="6958" y="14266"/>
                    </a:cubicBezTo>
                    <a:cubicBezTo>
                      <a:pt x="10281" y="13989"/>
                      <a:pt x="14435" y="11220"/>
                      <a:pt x="15266" y="8727"/>
                    </a:cubicBezTo>
                    <a:cubicBezTo>
                      <a:pt x="16096" y="6235"/>
                      <a:pt x="13604" y="4020"/>
                      <a:pt x="10696" y="3743"/>
                    </a:cubicBezTo>
                    <a:cubicBezTo>
                      <a:pt x="7789" y="3466"/>
                      <a:pt x="4466" y="5127"/>
                      <a:pt x="1143" y="678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3" name="Shape"/>
              <p:cNvSpPr/>
              <p:nvPr/>
            </p:nvSpPr>
            <p:spPr>
              <a:xfrm>
                <a:off x="-1551981" y="1764693"/>
                <a:ext cx="68095" cy="83267"/>
              </a:xfrm>
              <a:custGeom>
                <a:avLst/>
                <a:gdLst/>
                <a:ahLst/>
                <a:cxnLst>
                  <a:cxn ang="0">
                    <a:pos x="wd2" y="hd2"/>
                  </a:cxn>
                  <a:cxn ang="5400000">
                    <a:pos x="wd2" y="hd2"/>
                  </a:cxn>
                  <a:cxn ang="10800000">
                    <a:pos x="wd2" y="hd2"/>
                  </a:cxn>
                  <a:cxn ang="16200000">
                    <a:pos x="wd2" y="hd2"/>
                  </a:cxn>
                </a:cxnLst>
                <a:rect l="0" t="0" r="r" b="b"/>
                <a:pathLst>
                  <a:path w="21085" h="20905" extrusionOk="0">
                    <a:moveTo>
                      <a:pt x="10628" y="2698"/>
                    </a:moveTo>
                    <a:cubicBezTo>
                      <a:pt x="8468" y="5033"/>
                      <a:pt x="6308" y="7368"/>
                      <a:pt x="5228" y="9995"/>
                    </a:cubicBezTo>
                    <a:cubicBezTo>
                      <a:pt x="4148" y="12622"/>
                      <a:pt x="4148" y="15541"/>
                      <a:pt x="5948" y="17292"/>
                    </a:cubicBezTo>
                    <a:cubicBezTo>
                      <a:pt x="7748" y="19044"/>
                      <a:pt x="11348" y="19628"/>
                      <a:pt x="14228" y="18460"/>
                    </a:cubicBezTo>
                    <a:cubicBezTo>
                      <a:pt x="17108" y="17293"/>
                      <a:pt x="19268" y="14374"/>
                      <a:pt x="20348" y="11163"/>
                    </a:cubicBezTo>
                    <a:cubicBezTo>
                      <a:pt x="21428" y="7952"/>
                      <a:pt x="21428" y="4449"/>
                      <a:pt x="19628" y="2406"/>
                    </a:cubicBezTo>
                    <a:cubicBezTo>
                      <a:pt x="17828" y="363"/>
                      <a:pt x="14228" y="-221"/>
                      <a:pt x="10628" y="71"/>
                    </a:cubicBezTo>
                    <a:cubicBezTo>
                      <a:pt x="7028" y="363"/>
                      <a:pt x="3428" y="1530"/>
                      <a:pt x="1628" y="3574"/>
                    </a:cubicBezTo>
                    <a:cubicBezTo>
                      <a:pt x="-172" y="5617"/>
                      <a:pt x="-172" y="8536"/>
                      <a:pt x="188" y="11455"/>
                    </a:cubicBezTo>
                    <a:cubicBezTo>
                      <a:pt x="548" y="14374"/>
                      <a:pt x="1268" y="17293"/>
                      <a:pt x="3428" y="19044"/>
                    </a:cubicBezTo>
                    <a:cubicBezTo>
                      <a:pt x="5588" y="20795"/>
                      <a:pt x="9188" y="21379"/>
                      <a:pt x="12068" y="20503"/>
                    </a:cubicBezTo>
                    <a:cubicBezTo>
                      <a:pt x="14948" y="19628"/>
                      <a:pt x="17108" y="17293"/>
                      <a:pt x="18188" y="14665"/>
                    </a:cubicBezTo>
                    <a:cubicBezTo>
                      <a:pt x="19268" y="12038"/>
                      <a:pt x="19268" y="9120"/>
                      <a:pt x="17828" y="6784"/>
                    </a:cubicBezTo>
                    <a:cubicBezTo>
                      <a:pt x="16388" y="4449"/>
                      <a:pt x="13508" y="2698"/>
                      <a:pt x="10988" y="3574"/>
                    </a:cubicBezTo>
                    <a:cubicBezTo>
                      <a:pt x="8468" y="4449"/>
                      <a:pt x="6308" y="7952"/>
                      <a:pt x="4148" y="114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4" name="Shape"/>
              <p:cNvSpPr/>
              <p:nvPr/>
            </p:nvSpPr>
            <p:spPr>
              <a:xfrm>
                <a:off x="-1506648" y="1461534"/>
                <a:ext cx="64925" cy="103600"/>
              </a:xfrm>
              <a:custGeom>
                <a:avLst/>
                <a:gdLst/>
                <a:ahLst/>
                <a:cxnLst>
                  <a:cxn ang="0">
                    <a:pos x="wd2" y="hd2"/>
                  </a:cxn>
                  <a:cxn ang="5400000">
                    <a:pos x="wd2" y="hd2"/>
                  </a:cxn>
                  <a:cxn ang="10800000">
                    <a:pos x="wd2" y="hd2"/>
                  </a:cxn>
                  <a:cxn ang="16200000">
                    <a:pos x="wd2" y="hd2"/>
                  </a:cxn>
                </a:cxnLst>
                <a:rect l="0" t="0" r="r" b="b"/>
                <a:pathLst>
                  <a:path w="20797" h="21386" extrusionOk="0">
                    <a:moveTo>
                      <a:pt x="942" y="11520"/>
                    </a:moveTo>
                    <a:cubicBezTo>
                      <a:pt x="197" y="13920"/>
                      <a:pt x="-548" y="16320"/>
                      <a:pt x="569" y="18240"/>
                    </a:cubicBezTo>
                    <a:cubicBezTo>
                      <a:pt x="1686" y="20160"/>
                      <a:pt x="4666" y="21600"/>
                      <a:pt x="7645" y="21360"/>
                    </a:cubicBezTo>
                    <a:cubicBezTo>
                      <a:pt x="10624" y="21120"/>
                      <a:pt x="13604" y="19200"/>
                      <a:pt x="15838" y="17040"/>
                    </a:cubicBezTo>
                    <a:cubicBezTo>
                      <a:pt x="18073" y="14880"/>
                      <a:pt x="19562" y="12480"/>
                      <a:pt x="20307" y="10080"/>
                    </a:cubicBezTo>
                    <a:cubicBezTo>
                      <a:pt x="21052" y="7680"/>
                      <a:pt x="21052" y="5280"/>
                      <a:pt x="19562" y="3360"/>
                    </a:cubicBezTo>
                    <a:cubicBezTo>
                      <a:pt x="18073" y="1440"/>
                      <a:pt x="15093" y="0"/>
                      <a:pt x="12114" y="0"/>
                    </a:cubicBezTo>
                    <a:cubicBezTo>
                      <a:pt x="9135" y="0"/>
                      <a:pt x="6155" y="1440"/>
                      <a:pt x="4666" y="3360"/>
                    </a:cubicBezTo>
                    <a:cubicBezTo>
                      <a:pt x="3176" y="5280"/>
                      <a:pt x="3176" y="7680"/>
                      <a:pt x="4293" y="9840"/>
                    </a:cubicBezTo>
                    <a:cubicBezTo>
                      <a:pt x="5411" y="12000"/>
                      <a:pt x="7645" y="13920"/>
                      <a:pt x="10252" y="14160"/>
                    </a:cubicBezTo>
                    <a:cubicBezTo>
                      <a:pt x="12859" y="14400"/>
                      <a:pt x="15838" y="12960"/>
                      <a:pt x="17700" y="11040"/>
                    </a:cubicBezTo>
                    <a:cubicBezTo>
                      <a:pt x="19562" y="9120"/>
                      <a:pt x="20307" y="6720"/>
                      <a:pt x="19190" y="4800"/>
                    </a:cubicBezTo>
                    <a:cubicBezTo>
                      <a:pt x="18073" y="2880"/>
                      <a:pt x="15093" y="1440"/>
                      <a:pt x="12114" y="1440"/>
                    </a:cubicBezTo>
                    <a:cubicBezTo>
                      <a:pt x="9135" y="1440"/>
                      <a:pt x="6155" y="2880"/>
                      <a:pt x="6155" y="4800"/>
                    </a:cubicBezTo>
                    <a:cubicBezTo>
                      <a:pt x="6155" y="6720"/>
                      <a:pt x="9135" y="9120"/>
                      <a:pt x="12114" y="1152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5" name="Shape"/>
              <p:cNvSpPr/>
              <p:nvPr/>
            </p:nvSpPr>
            <p:spPr>
              <a:xfrm>
                <a:off x="-1367135" y="1228969"/>
                <a:ext cx="57040" cy="80442"/>
              </a:xfrm>
              <a:custGeom>
                <a:avLst/>
                <a:gdLst/>
                <a:ahLst/>
                <a:cxnLst>
                  <a:cxn ang="0">
                    <a:pos x="wd2" y="hd2"/>
                  </a:cxn>
                  <a:cxn ang="5400000">
                    <a:pos x="wd2" y="hd2"/>
                  </a:cxn>
                  <a:cxn ang="10800000">
                    <a:pos x="wd2" y="hd2"/>
                  </a:cxn>
                  <a:cxn ang="16200000">
                    <a:pos x="wd2" y="hd2"/>
                  </a:cxn>
                </a:cxnLst>
                <a:rect l="0" t="0" r="r" b="b"/>
                <a:pathLst>
                  <a:path w="20379" h="20757" extrusionOk="0">
                    <a:moveTo>
                      <a:pt x="3543" y="6012"/>
                    </a:moveTo>
                    <a:cubicBezTo>
                      <a:pt x="2712" y="9012"/>
                      <a:pt x="1881" y="12012"/>
                      <a:pt x="3127" y="14412"/>
                    </a:cubicBezTo>
                    <a:cubicBezTo>
                      <a:pt x="4374" y="16812"/>
                      <a:pt x="7697" y="18612"/>
                      <a:pt x="10604" y="18012"/>
                    </a:cubicBezTo>
                    <a:cubicBezTo>
                      <a:pt x="13512" y="17412"/>
                      <a:pt x="16004" y="14412"/>
                      <a:pt x="16835" y="11112"/>
                    </a:cubicBezTo>
                    <a:cubicBezTo>
                      <a:pt x="17666" y="7812"/>
                      <a:pt x="16835" y="4212"/>
                      <a:pt x="14343" y="2112"/>
                    </a:cubicBezTo>
                    <a:cubicBezTo>
                      <a:pt x="11850" y="12"/>
                      <a:pt x="7697" y="-588"/>
                      <a:pt x="5204" y="612"/>
                    </a:cubicBezTo>
                    <a:cubicBezTo>
                      <a:pt x="2712" y="1812"/>
                      <a:pt x="1881" y="4812"/>
                      <a:pt x="1051" y="7812"/>
                    </a:cubicBezTo>
                    <a:cubicBezTo>
                      <a:pt x="220" y="10812"/>
                      <a:pt x="-611" y="13812"/>
                      <a:pt x="635" y="16212"/>
                    </a:cubicBezTo>
                    <a:cubicBezTo>
                      <a:pt x="1881" y="18612"/>
                      <a:pt x="5204" y="20412"/>
                      <a:pt x="8943" y="20712"/>
                    </a:cubicBezTo>
                    <a:cubicBezTo>
                      <a:pt x="12681" y="21012"/>
                      <a:pt x="16835" y="19812"/>
                      <a:pt x="18912" y="17712"/>
                    </a:cubicBezTo>
                    <a:cubicBezTo>
                      <a:pt x="20989" y="15612"/>
                      <a:pt x="20989" y="12612"/>
                      <a:pt x="18081" y="9612"/>
                    </a:cubicBezTo>
                    <a:cubicBezTo>
                      <a:pt x="15174" y="6612"/>
                      <a:pt x="9358" y="3612"/>
                      <a:pt x="7697" y="3912"/>
                    </a:cubicBezTo>
                    <a:cubicBezTo>
                      <a:pt x="6035" y="4212"/>
                      <a:pt x="8527" y="7812"/>
                      <a:pt x="11020" y="114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6" name="Shape"/>
              <p:cNvSpPr/>
              <p:nvPr/>
            </p:nvSpPr>
            <p:spPr>
              <a:xfrm>
                <a:off x="-1199995" y="1063923"/>
                <a:ext cx="59031" cy="89231"/>
              </a:xfrm>
              <a:custGeom>
                <a:avLst/>
                <a:gdLst/>
                <a:ahLst/>
                <a:cxnLst>
                  <a:cxn ang="0">
                    <a:pos x="wd2" y="hd2"/>
                  </a:cxn>
                  <a:cxn ang="5400000">
                    <a:pos x="wd2" y="hd2"/>
                  </a:cxn>
                  <a:cxn ang="10800000">
                    <a:pos x="wd2" y="hd2"/>
                  </a:cxn>
                  <a:cxn ang="16200000">
                    <a:pos x="wd2" y="hd2"/>
                  </a:cxn>
                </a:cxnLst>
                <a:rect l="0" t="0" r="r" b="b"/>
                <a:pathLst>
                  <a:path w="20310" h="21254" extrusionOk="0">
                    <a:moveTo>
                      <a:pt x="1107" y="13292"/>
                    </a:moveTo>
                    <a:cubicBezTo>
                      <a:pt x="1907" y="16062"/>
                      <a:pt x="2707" y="18831"/>
                      <a:pt x="5107" y="20215"/>
                    </a:cubicBezTo>
                    <a:cubicBezTo>
                      <a:pt x="7507" y="21600"/>
                      <a:pt x="11507" y="21600"/>
                      <a:pt x="13907" y="20215"/>
                    </a:cubicBezTo>
                    <a:cubicBezTo>
                      <a:pt x="16307" y="18831"/>
                      <a:pt x="17107" y="16062"/>
                      <a:pt x="17907" y="13015"/>
                    </a:cubicBezTo>
                    <a:cubicBezTo>
                      <a:pt x="18707" y="9969"/>
                      <a:pt x="19507" y="6646"/>
                      <a:pt x="18307" y="4154"/>
                    </a:cubicBezTo>
                    <a:cubicBezTo>
                      <a:pt x="17107" y="1662"/>
                      <a:pt x="13907" y="0"/>
                      <a:pt x="10707" y="0"/>
                    </a:cubicBezTo>
                    <a:cubicBezTo>
                      <a:pt x="7507" y="0"/>
                      <a:pt x="4307" y="1662"/>
                      <a:pt x="2307" y="3877"/>
                    </a:cubicBezTo>
                    <a:cubicBezTo>
                      <a:pt x="307" y="6092"/>
                      <a:pt x="-493" y="8862"/>
                      <a:pt x="307" y="11354"/>
                    </a:cubicBezTo>
                    <a:cubicBezTo>
                      <a:pt x="1107" y="13846"/>
                      <a:pt x="3507" y="16062"/>
                      <a:pt x="6707" y="16338"/>
                    </a:cubicBezTo>
                    <a:cubicBezTo>
                      <a:pt x="9907" y="16615"/>
                      <a:pt x="13907" y="14954"/>
                      <a:pt x="16707" y="12185"/>
                    </a:cubicBezTo>
                    <a:cubicBezTo>
                      <a:pt x="19507" y="9415"/>
                      <a:pt x="21107" y="5538"/>
                      <a:pt x="19907" y="3877"/>
                    </a:cubicBezTo>
                    <a:cubicBezTo>
                      <a:pt x="18707" y="2215"/>
                      <a:pt x="14707" y="2769"/>
                      <a:pt x="12307" y="4431"/>
                    </a:cubicBezTo>
                    <a:cubicBezTo>
                      <a:pt x="9907" y="6092"/>
                      <a:pt x="9107" y="8862"/>
                      <a:pt x="8307" y="1163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7" name="Shape"/>
              <p:cNvSpPr/>
              <p:nvPr/>
            </p:nvSpPr>
            <p:spPr>
              <a:xfrm>
                <a:off x="-979239" y="930768"/>
                <a:ext cx="36781" cy="58557"/>
              </a:xfrm>
              <a:custGeom>
                <a:avLst/>
                <a:gdLst/>
                <a:ahLst/>
                <a:cxnLst>
                  <a:cxn ang="0">
                    <a:pos x="wd2" y="hd2"/>
                  </a:cxn>
                  <a:cxn ang="5400000">
                    <a:pos x="wd2" y="hd2"/>
                  </a:cxn>
                  <a:cxn ang="10800000">
                    <a:pos x="wd2" y="hd2"/>
                  </a:cxn>
                  <a:cxn ang="16200000">
                    <a:pos x="wd2" y="hd2"/>
                  </a:cxn>
                </a:cxnLst>
                <a:rect l="0" t="0" r="r" b="b"/>
                <a:pathLst>
                  <a:path w="20098" h="20146" extrusionOk="0">
                    <a:moveTo>
                      <a:pt x="6915" y="12213"/>
                    </a:moveTo>
                    <a:cubicBezTo>
                      <a:pt x="9457" y="8213"/>
                      <a:pt x="11998" y="4213"/>
                      <a:pt x="10727" y="3413"/>
                    </a:cubicBezTo>
                    <a:cubicBezTo>
                      <a:pt x="9457" y="2613"/>
                      <a:pt x="4374" y="5013"/>
                      <a:pt x="1833" y="8213"/>
                    </a:cubicBezTo>
                    <a:cubicBezTo>
                      <a:pt x="-708" y="11413"/>
                      <a:pt x="-708" y="15413"/>
                      <a:pt x="2468" y="17813"/>
                    </a:cubicBezTo>
                    <a:cubicBezTo>
                      <a:pt x="5645" y="20213"/>
                      <a:pt x="11998" y="21013"/>
                      <a:pt x="15810" y="19013"/>
                    </a:cubicBezTo>
                    <a:cubicBezTo>
                      <a:pt x="19621" y="17013"/>
                      <a:pt x="20892" y="12213"/>
                      <a:pt x="19621" y="8213"/>
                    </a:cubicBezTo>
                    <a:cubicBezTo>
                      <a:pt x="18351" y="4213"/>
                      <a:pt x="14539" y="1013"/>
                      <a:pt x="11363" y="213"/>
                    </a:cubicBezTo>
                    <a:cubicBezTo>
                      <a:pt x="8186" y="-587"/>
                      <a:pt x="5645" y="1013"/>
                      <a:pt x="3104" y="26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8" name="Shape"/>
              <p:cNvSpPr/>
              <p:nvPr/>
            </p:nvSpPr>
            <p:spPr>
              <a:xfrm>
                <a:off x="-794667" y="855691"/>
                <a:ext cx="45668" cy="63233"/>
              </a:xfrm>
              <a:custGeom>
                <a:avLst/>
                <a:gdLst/>
                <a:ahLst/>
                <a:cxnLst>
                  <a:cxn ang="0">
                    <a:pos x="wd2" y="hd2"/>
                  </a:cxn>
                  <a:cxn ang="5400000">
                    <a:pos x="wd2" y="hd2"/>
                  </a:cxn>
                  <a:cxn ang="10800000">
                    <a:pos x="wd2" y="hd2"/>
                  </a:cxn>
                  <a:cxn ang="16200000">
                    <a:pos x="wd2" y="hd2"/>
                  </a:cxn>
                </a:cxnLst>
                <a:rect l="0" t="0" r="r" b="b"/>
                <a:pathLst>
                  <a:path w="20201" h="20255" extrusionOk="0">
                    <a:moveTo>
                      <a:pt x="1094" y="8606"/>
                    </a:moveTo>
                    <a:cubicBezTo>
                      <a:pt x="1094" y="12330"/>
                      <a:pt x="1094" y="16054"/>
                      <a:pt x="3666" y="17544"/>
                    </a:cubicBezTo>
                    <a:cubicBezTo>
                      <a:pt x="6237" y="19034"/>
                      <a:pt x="11380" y="18289"/>
                      <a:pt x="14980" y="16054"/>
                    </a:cubicBezTo>
                    <a:cubicBezTo>
                      <a:pt x="18580" y="13820"/>
                      <a:pt x="20637" y="10096"/>
                      <a:pt x="20123" y="6744"/>
                    </a:cubicBezTo>
                    <a:cubicBezTo>
                      <a:pt x="19608" y="3392"/>
                      <a:pt x="16523" y="413"/>
                      <a:pt x="12923" y="40"/>
                    </a:cubicBezTo>
                    <a:cubicBezTo>
                      <a:pt x="9323" y="-332"/>
                      <a:pt x="5208" y="1902"/>
                      <a:pt x="2637" y="5627"/>
                    </a:cubicBezTo>
                    <a:cubicBezTo>
                      <a:pt x="66" y="9351"/>
                      <a:pt x="-963" y="14565"/>
                      <a:pt x="1094" y="17544"/>
                    </a:cubicBezTo>
                    <a:cubicBezTo>
                      <a:pt x="3151" y="20523"/>
                      <a:pt x="8294" y="21268"/>
                      <a:pt x="11894" y="18661"/>
                    </a:cubicBezTo>
                    <a:cubicBezTo>
                      <a:pt x="15494" y="16054"/>
                      <a:pt x="17551" y="10096"/>
                      <a:pt x="15494" y="7489"/>
                    </a:cubicBezTo>
                    <a:cubicBezTo>
                      <a:pt x="13437" y="4882"/>
                      <a:pt x="7266" y="5627"/>
                      <a:pt x="1094" y="637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9" name="Shape"/>
              <p:cNvSpPr/>
              <p:nvPr/>
            </p:nvSpPr>
            <p:spPr>
              <a:xfrm>
                <a:off x="-1004146" y="926286"/>
                <a:ext cx="60467" cy="62246"/>
              </a:xfrm>
              <a:custGeom>
                <a:avLst/>
                <a:gdLst/>
                <a:ahLst/>
                <a:cxnLst>
                  <a:cxn ang="0">
                    <a:pos x="wd2" y="hd2"/>
                  </a:cxn>
                  <a:cxn ang="5400000">
                    <a:pos x="wd2" y="hd2"/>
                  </a:cxn>
                  <a:cxn ang="10800000">
                    <a:pos x="wd2" y="hd2"/>
                  </a:cxn>
                  <a:cxn ang="16200000">
                    <a:pos x="wd2" y="hd2"/>
                  </a:cxn>
                </a:cxnLst>
                <a:rect l="0" t="0" r="r" b="b"/>
                <a:pathLst>
                  <a:path w="20061" h="20651" extrusionOk="0">
                    <a:moveTo>
                      <a:pt x="891" y="6321"/>
                    </a:moveTo>
                    <a:cubicBezTo>
                      <a:pt x="119" y="10178"/>
                      <a:pt x="-652" y="14035"/>
                      <a:pt x="891" y="16735"/>
                    </a:cubicBezTo>
                    <a:cubicBezTo>
                      <a:pt x="2434" y="19435"/>
                      <a:pt x="6291" y="20978"/>
                      <a:pt x="9762" y="20592"/>
                    </a:cubicBezTo>
                    <a:cubicBezTo>
                      <a:pt x="13234" y="20207"/>
                      <a:pt x="16319" y="17892"/>
                      <a:pt x="18248" y="14807"/>
                    </a:cubicBezTo>
                    <a:cubicBezTo>
                      <a:pt x="20177" y="11721"/>
                      <a:pt x="20948" y="7864"/>
                      <a:pt x="18634" y="4778"/>
                    </a:cubicBezTo>
                    <a:cubicBezTo>
                      <a:pt x="16319" y="1692"/>
                      <a:pt x="10919" y="-622"/>
                      <a:pt x="7834" y="149"/>
                    </a:cubicBezTo>
                    <a:cubicBezTo>
                      <a:pt x="4748" y="921"/>
                      <a:pt x="3977" y="4778"/>
                      <a:pt x="5905" y="7478"/>
                    </a:cubicBezTo>
                    <a:cubicBezTo>
                      <a:pt x="7834" y="10178"/>
                      <a:pt x="12462" y="11721"/>
                      <a:pt x="14777" y="10178"/>
                    </a:cubicBezTo>
                    <a:cubicBezTo>
                      <a:pt x="17091" y="8635"/>
                      <a:pt x="17091" y="4007"/>
                      <a:pt x="14777" y="2464"/>
                    </a:cubicBezTo>
                    <a:cubicBezTo>
                      <a:pt x="12462" y="921"/>
                      <a:pt x="7834" y="2464"/>
                      <a:pt x="3205" y="400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580" name="Line" descr="Line"/>
              <p:cNvPicPr>
                <a:picLocks/>
              </p:cNvPicPr>
              <p:nvPr/>
            </p:nvPicPr>
            <p:blipFill>
              <a:blip r:embed="rId2"/>
              <a:stretch>
                <a:fillRect/>
              </a:stretch>
            </p:blipFill>
            <p:spPr>
              <a:xfrm>
                <a:off x="-1011864" y="1497663"/>
                <a:ext cx="604204" cy="514770"/>
              </a:xfrm>
              <a:prstGeom prst="rect">
                <a:avLst/>
              </a:prstGeom>
              <a:effectLst/>
            </p:spPr>
          </p:pic>
          <p:pic>
            <p:nvPicPr>
              <p:cNvPr id="582" name="Line" descr="Line"/>
              <p:cNvPicPr>
                <a:picLocks/>
              </p:cNvPicPr>
              <p:nvPr/>
            </p:nvPicPr>
            <p:blipFill>
              <a:blip r:embed="rId3"/>
              <a:stretch>
                <a:fillRect/>
              </a:stretch>
            </p:blipFill>
            <p:spPr>
              <a:xfrm>
                <a:off x="-1010237" y="1518221"/>
                <a:ext cx="579127" cy="534592"/>
              </a:xfrm>
              <a:prstGeom prst="rect">
                <a:avLst/>
              </a:prstGeom>
              <a:effectLst/>
            </p:spPr>
          </p:pic>
          <p:pic>
            <p:nvPicPr>
              <p:cNvPr id="584" name="Line" descr="Line"/>
              <p:cNvPicPr>
                <a:picLocks/>
              </p:cNvPicPr>
              <p:nvPr/>
            </p:nvPicPr>
            <p:blipFill>
              <a:blip r:embed="rId4"/>
              <a:stretch>
                <a:fillRect/>
              </a:stretch>
            </p:blipFill>
            <p:spPr>
              <a:xfrm>
                <a:off x="-728161" y="1719552"/>
                <a:ext cx="109109" cy="117416"/>
              </a:xfrm>
              <a:prstGeom prst="rect">
                <a:avLst/>
              </a:prstGeom>
              <a:effectLst/>
            </p:spPr>
          </p:pic>
          <p:pic>
            <p:nvPicPr>
              <p:cNvPr id="586" name="Line" descr="Line"/>
              <p:cNvPicPr>
                <a:picLocks/>
              </p:cNvPicPr>
              <p:nvPr/>
            </p:nvPicPr>
            <p:blipFill>
              <a:blip r:embed="rId5"/>
              <a:stretch>
                <a:fillRect/>
              </a:stretch>
            </p:blipFill>
            <p:spPr>
              <a:xfrm>
                <a:off x="-1176552" y="1232590"/>
                <a:ext cx="1072243" cy="1056621"/>
              </a:xfrm>
              <a:prstGeom prst="rect">
                <a:avLst/>
              </a:prstGeom>
              <a:effectLst/>
            </p:spPr>
          </p:pic>
          <p:pic>
            <p:nvPicPr>
              <p:cNvPr id="588" name="Line" descr="Line"/>
              <p:cNvPicPr>
                <a:picLocks/>
              </p:cNvPicPr>
              <p:nvPr/>
            </p:nvPicPr>
            <p:blipFill>
              <a:blip r:embed="rId6"/>
              <a:stretch>
                <a:fillRect/>
              </a:stretch>
            </p:blipFill>
            <p:spPr>
              <a:xfrm>
                <a:off x="-1298574" y="1072150"/>
                <a:ext cx="1371914" cy="1381853"/>
              </a:xfrm>
              <a:prstGeom prst="rect">
                <a:avLst/>
              </a:prstGeom>
              <a:effectLst/>
            </p:spPr>
          </p:pic>
          <p:pic>
            <p:nvPicPr>
              <p:cNvPr id="590" name="Line" descr="Line"/>
              <p:cNvPicPr>
                <a:picLocks/>
              </p:cNvPicPr>
              <p:nvPr/>
            </p:nvPicPr>
            <p:blipFill>
              <a:blip r:embed="rId13"/>
              <a:stretch>
                <a:fillRect/>
              </a:stretch>
            </p:blipFill>
            <p:spPr>
              <a:xfrm>
                <a:off x="-5452339" y="2462480"/>
                <a:ext cx="4120094" cy="817415"/>
              </a:xfrm>
              <a:prstGeom prst="rect">
                <a:avLst/>
              </a:prstGeom>
              <a:effectLst/>
            </p:spPr>
          </p:pic>
          <p:pic>
            <p:nvPicPr>
              <p:cNvPr id="592" name="Line" descr="Line"/>
              <p:cNvPicPr>
                <a:picLocks/>
              </p:cNvPicPr>
              <p:nvPr/>
            </p:nvPicPr>
            <p:blipFill>
              <a:blip r:embed="rId14"/>
              <a:stretch>
                <a:fillRect/>
              </a:stretch>
            </p:blipFill>
            <p:spPr>
              <a:xfrm>
                <a:off x="-5647656" y="2553163"/>
                <a:ext cx="4336338" cy="1126353"/>
              </a:xfrm>
              <a:prstGeom prst="rect">
                <a:avLst/>
              </a:prstGeom>
              <a:effectLst/>
            </p:spPr>
          </p:pic>
          <p:pic>
            <p:nvPicPr>
              <p:cNvPr id="594" name="Line" descr="Line"/>
              <p:cNvPicPr>
                <a:picLocks/>
              </p:cNvPicPr>
              <p:nvPr/>
            </p:nvPicPr>
            <p:blipFill>
              <a:blip r:embed="rId15"/>
              <a:stretch>
                <a:fillRect/>
              </a:stretch>
            </p:blipFill>
            <p:spPr>
              <a:xfrm>
                <a:off x="-5856925" y="2622919"/>
                <a:ext cx="4789754" cy="1426469"/>
              </a:xfrm>
              <a:prstGeom prst="rect">
                <a:avLst/>
              </a:prstGeom>
              <a:effectLst/>
            </p:spPr>
          </p:pic>
          <p:pic>
            <p:nvPicPr>
              <p:cNvPr id="596" name="Line" descr="Line"/>
              <p:cNvPicPr>
                <a:picLocks/>
              </p:cNvPicPr>
              <p:nvPr/>
            </p:nvPicPr>
            <p:blipFill>
              <a:blip r:embed="rId16"/>
              <a:stretch>
                <a:fillRect/>
              </a:stretch>
            </p:blipFill>
            <p:spPr>
              <a:xfrm>
                <a:off x="-3629618" y="252434"/>
                <a:ext cx="725889" cy="670216"/>
              </a:xfrm>
              <a:prstGeom prst="rect">
                <a:avLst/>
              </a:prstGeom>
              <a:effectLst/>
            </p:spPr>
          </p:pic>
          <p:pic>
            <p:nvPicPr>
              <p:cNvPr id="598" name="Line" descr="Line"/>
              <p:cNvPicPr>
                <a:picLocks/>
              </p:cNvPicPr>
              <p:nvPr/>
            </p:nvPicPr>
            <p:blipFill>
              <a:blip r:embed="rId17"/>
              <a:stretch>
                <a:fillRect/>
              </a:stretch>
            </p:blipFill>
            <p:spPr>
              <a:xfrm>
                <a:off x="-3670265" y="186249"/>
                <a:ext cx="740121" cy="807646"/>
              </a:xfrm>
              <a:prstGeom prst="rect">
                <a:avLst/>
              </a:prstGeom>
              <a:effectLst/>
            </p:spPr>
          </p:pic>
          <p:pic>
            <p:nvPicPr>
              <p:cNvPr id="600" name="Line" descr="Line"/>
              <p:cNvPicPr>
                <a:picLocks/>
              </p:cNvPicPr>
              <p:nvPr/>
            </p:nvPicPr>
            <p:blipFill>
              <a:blip r:embed="rId18"/>
              <a:stretch>
                <a:fillRect/>
              </a:stretch>
            </p:blipFill>
            <p:spPr>
              <a:xfrm>
                <a:off x="-3786019" y="25211"/>
                <a:ext cx="1003227" cy="1172408"/>
              </a:xfrm>
              <a:prstGeom prst="rect">
                <a:avLst/>
              </a:prstGeom>
              <a:effectLst/>
            </p:spPr>
          </p:pic>
          <p:pic>
            <p:nvPicPr>
              <p:cNvPr id="602" name="Line" descr="Line"/>
              <p:cNvPicPr>
                <a:picLocks/>
              </p:cNvPicPr>
              <p:nvPr/>
            </p:nvPicPr>
            <p:blipFill>
              <a:blip r:embed="rId19"/>
              <a:stretch>
                <a:fillRect/>
              </a:stretch>
            </p:blipFill>
            <p:spPr>
              <a:xfrm>
                <a:off x="-3870033" y="-13611"/>
                <a:ext cx="1165026" cy="1444281"/>
              </a:xfrm>
              <a:prstGeom prst="rect">
                <a:avLst/>
              </a:prstGeom>
              <a:effectLst/>
            </p:spPr>
          </p:pic>
          <p:pic>
            <p:nvPicPr>
              <p:cNvPr id="604" name="Line" descr="Line"/>
              <p:cNvPicPr>
                <a:picLocks/>
              </p:cNvPicPr>
              <p:nvPr/>
            </p:nvPicPr>
            <p:blipFill>
              <a:blip r:embed="rId20"/>
              <a:stretch>
                <a:fillRect/>
              </a:stretch>
            </p:blipFill>
            <p:spPr>
              <a:xfrm>
                <a:off x="-3846514" y="-52220"/>
                <a:ext cx="1125221" cy="1525880"/>
              </a:xfrm>
              <a:prstGeom prst="rect">
                <a:avLst/>
              </a:prstGeom>
              <a:effectLst/>
            </p:spPr>
          </p:pic>
          <p:sp>
            <p:nvSpPr>
              <p:cNvPr id="606" name="Line"/>
              <p:cNvSpPr/>
              <p:nvPr/>
            </p:nvSpPr>
            <p:spPr>
              <a:xfrm>
                <a:off x="-2903881" y="-84358"/>
                <a:ext cx="55223" cy="49958"/>
              </a:xfrm>
              <a:custGeom>
                <a:avLst/>
                <a:gdLst/>
                <a:ahLst/>
                <a:cxnLst>
                  <a:cxn ang="0">
                    <a:pos x="wd2" y="hd2"/>
                  </a:cxn>
                  <a:cxn ang="5400000">
                    <a:pos x="wd2" y="hd2"/>
                  </a:cxn>
                  <a:cxn ang="10800000">
                    <a:pos x="wd2" y="hd2"/>
                  </a:cxn>
                  <a:cxn ang="16200000">
                    <a:pos x="wd2" y="hd2"/>
                  </a:cxn>
                </a:cxnLst>
                <a:rect l="0" t="0" r="r" b="b"/>
                <a:pathLst>
                  <a:path w="21102" h="20891" extrusionOk="0">
                    <a:moveTo>
                      <a:pt x="6950" y="5552"/>
                    </a:moveTo>
                    <a:cubicBezTo>
                      <a:pt x="5461" y="4329"/>
                      <a:pt x="3971" y="3106"/>
                      <a:pt x="3040" y="3514"/>
                    </a:cubicBezTo>
                    <a:cubicBezTo>
                      <a:pt x="2109" y="3922"/>
                      <a:pt x="1736" y="5959"/>
                      <a:pt x="1736" y="7997"/>
                    </a:cubicBezTo>
                    <a:cubicBezTo>
                      <a:pt x="1736" y="10035"/>
                      <a:pt x="2109" y="12072"/>
                      <a:pt x="3226" y="13091"/>
                    </a:cubicBezTo>
                    <a:cubicBezTo>
                      <a:pt x="4343" y="14110"/>
                      <a:pt x="6205" y="14110"/>
                      <a:pt x="8068" y="13703"/>
                    </a:cubicBezTo>
                    <a:cubicBezTo>
                      <a:pt x="9930" y="13295"/>
                      <a:pt x="11792" y="12480"/>
                      <a:pt x="12909" y="11054"/>
                    </a:cubicBezTo>
                    <a:cubicBezTo>
                      <a:pt x="14026" y="9627"/>
                      <a:pt x="14399" y="7589"/>
                      <a:pt x="14026" y="5755"/>
                    </a:cubicBezTo>
                    <a:cubicBezTo>
                      <a:pt x="13654" y="3922"/>
                      <a:pt x="12536" y="2291"/>
                      <a:pt x="10116" y="2088"/>
                    </a:cubicBezTo>
                    <a:cubicBezTo>
                      <a:pt x="7695" y="1884"/>
                      <a:pt x="3971" y="3106"/>
                      <a:pt x="1923" y="5348"/>
                    </a:cubicBezTo>
                    <a:cubicBezTo>
                      <a:pt x="-126" y="7589"/>
                      <a:pt x="-498" y="10850"/>
                      <a:pt x="619" y="13906"/>
                    </a:cubicBezTo>
                    <a:cubicBezTo>
                      <a:pt x="1736" y="16963"/>
                      <a:pt x="4343" y="19816"/>
                      <a:pt x="7881" y="20631"/>
                    </a:cubicBezTo>
                    <a:cubicBezTo>
                      <a:pt x="11419" y="21446"/>
                      <a:pt x="15888" y="20223"/>
                      <a:pt x="18309" y="18593"/>
                    </a:cubicBezTo>
                    <a:cubicBezTo>
                      <a:pt x="20730" y="16963"/>
                      <a:pt x="21102" y="14925"/>
                      <a:pt x="20357" y="12072"/>
                    </a:cubicBezTo>
                    <a:cubicBezTo>
                      <a:pt x="19612" y="9220"/>
                      <a:pt x="17750" y="5552"/>
                      <a:pt x="15888" y="3310"/>
                    </a:cubicBezTo>
                    <a:cubicBezTo>
                      <a:pt x="14026" y="1069"/>
                      <a:pt x="12164" y="254"/>
                      <a:pt x="10302" y="50"/>
                    </a:cubicBezTo>
                    <a:cubicBezTo>
                      <a:pt x="8440" y="-154"/>
                      <a:pt x="6578" y="254"/>
                      <a:pt x="5647" y="1476"/>
                    </a:cubicBezTo>
                    <a:cubicBezTo>
                      <a:pt x="4716" y="2699"/>
                      <a:pt x="4716" y="4737"/>
                      <a:pt x="4716" y="6774"/>
                    </a:cubicBezTo>
                    <a:cubicBezTo>
                      <a:pt x="4716" y="8812"/>
                      <a:pt x="4716" y="10850"/>
                      <a:pt x="6392" y="12480"/>
                    </a:cubicBezTo>
                    <a:cubicBezTo>
                      <a:pt x="8067" y="14110"/>
                      <a:pt x="11419" y="15333"/>
                      <a:pt x="14026" y="15537"/>
                    </a:cubicBezTo>
                    <a:cubicBezTo>
                      <a:pt x="16633" y="15740"/>
                      <a:pt x="18495" y="14925"/>
                      <a:pt x="19612" y="13499"/>
                    </a:cubicBezTo>
                    <a:cubicBezTo>
                      <a:pt x="20730" y="12072"/>
                      <a:pt x="21102" y="10035"/>
                      <a:pt x="21102" y="7997"/>
                    </a:cubicBezTo>
                    <a:cubicBezTo>
                      <a:pt x="21102" y="5959"/>
                      <a:pt x="20730" y="3922"/>
                      <a:pt x="19240" y="2495"/>
                    </a:cubicBezTo>
                    <a:cubicBezTo>
                      <a:pt x="17750" y="1069"/>
                      <a:pt x="15143" y="254"/>
                      <a:pt x="12909" y="1069"/>
                    </a:cubicBezTo>
                    <a:cubicBezTo>
                      <a:pt x="10674" y="1884"/>
                      <a:pt x="8812" y="4329"/>
                      <a:pt x="6950" y="677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07" name="Line"/>
              <p:cNvSpPr/>
              <p:nvPr/>
            </p:nvSpPr>
            <p:spPr>
              <a:xfrm>
                <a:off x="-2803554" y="22844"/>
                <a:ext cx="54853" cy="42071"/>
              </a:xfrm>
              <a:custGeom>
                <a:avLst/>
                <a:gdLst/>
                <a:ahLst/>
                <a:cxnLst>
                  <a:cxn ang="0">
                    <a:pos x="wd2" y="hd2"/>
                  </a:cxn>
                  <a:cxn ang="5400000">
                    <a:pos x="wd2" y="hd2"/>
                  </a:cxn>
                  <a:cxn ang="10800000">
                    <a:pos x="wd2" y="hd2"/>
                  </a:cxn>
                  <a:cxn ang="16200000">
                    <a:pos x="wd2" y="hd2"/>
                  </a:cxn>
                </a:cxnLst>
                <a:rect l="0" t="0" r="r" b="b"/>
                <a:pathLst>
                  <a:path w="20961" h="21191" extrusionOk="0">
                    <a:moveTo>
                      <a:pt x="3247" y="2761"/>
                    </a:moveTo>
                    <a:cubicBezTo>
                      <a:pt x="2129" y="4725"/>
                      <a:pt x="1012" y="6689"/>
                      <a:pt x="640" y="8898"/>
                    </a:cubicBezTo>
                    <a:cubicBezTo>
                      <a:pt x="267" y="11107"/>
                      <a:pt x="640" y="13562"/>
                      <a:pt x="2502" y="16016"/>
                    </a:cubicBezTo>
                    <a:cubicBezTo>
                      <a:pt x="4364" y="18471"/>
                      <a:pt x="7716" y="20925"/>
                      <a:pt x="9950" y="21171"/>
                    </a:cubicBezTo>
                    <a:cubicBezTo>
                      <a:pt x="12185" y="21416"/>
                      <a:pt x="13302" y="19452"/>
                      <a:pt x="13488" y="16016"/>
                    </a:cubicBezTo>
                    <a:cubicBezTo>
                      <a:pt x="13674" y="12580"/>
                      <a:pt x="12929" y="7670"/>
                      <a:pt x="11626" y="4725"/>
                    </a:cubicBezTo>
                    <a:cubicBezTo>
                      <a:pt x="10323" y="1780"/>
                      <a:pt x="8460" y="798"/>
                      <a:pt x="6598" y="307"/>
                    </a:cubicBezTo>
                    <a:cubicBezTo>
                      <a:pt x="4736" y="-184"/>
                      <a:pt x="2874" y="-184"/>
                      <a:pt x="1757" y="1043"/>
                    </a:cubicBezTo>
                    <a:cubicBezTo>
                      <a:pt x="640" y="2271"/>
                      <a:pt x="267" y="4725"/>
                      <a:pt x="81" y="7180"/>
                    </a:cubicBezTo>
                    <a:cubicBezTo>
                      <a:pt x="-105" y="9634"/>
                      <a:pt x="-105" y="12089"/>
                      <a:pt x="1571" y="14789"/>
                    </a:cubicBezTo>
                    <a:cubicBezTo>
                      <a:pt x="3247" y="17489"/>
                      <a:pt x="6599" y="20434"/>
                      <a:pt x="9950" y="20925"/>
                    </a:cubicBezTo>
                    <a:cubicBezTo>
                      <a:pt x="13302" y="21416"/>
                      <a:pt x="16654" y="19452"/>
                      <a:pt x="18702" y="17243"/>
                    </a:cubicBezTo>
                    <a:cubicBezTo>
                      <a:pt x="20750" y="15034"/>
                      <a:pt x="21495" y="12580"/>
                      <a:pt x="20564" y="9634"/>
                    </a:cubicBezTo>
                    <a:cubicBezTo>
                      <a:pt x="19633" y="6689"/>
                      <a:pt x="17026" y="3252"/>
                      <a:pt x="14792" y="1534"/>
                    </a:cubicBezTo>
                    <a:cubicBezTo>
                      <a:pt x="12557" y="-184"/>
                      <a:pt x="10695" y="-184"/>
                      <a:pt x="9392" y="1043"/>
                    </a:cubicBezTo>
                    <a:cubicBezTo>
                      <a:pt x="8088" y="2271"/>
                      <a:pt x="7343" y="4725"/>
                      <a:pt x="6785" y="7425"/>
                    </a:cubicBezTo>
                    <a:cubicBezTo>
                      <a:pt x="6226" y="10125"/>
                      <a:pt x="5854" y="13071"/>
                      <a:pt x="6412" y="15280"/>
                    </a:cubicBezTo>
                    <a:cubicBezTo>
                      <a:pt x="6971" y="17489"/>
                      <a:pt x="8461" y="18962"/>
                      <a:pt x="10136" y="19207"/>
                    </a:cubicBezTo>
                    <a:cubicBezTo>
                      <a:pt x="11812" y="19452"/>
                      <a:pt x="13674" y="18471"/>
                      <a:pt x="14978" y="16752"/>
                    </a:cubicBezTo>
                    <a:cubicBezTo>
                      <a:pt x="16281" y="15034"/>
                      <a:pt x="17026" y="12580"/>
                      <a:pt x="17212" y="10125"/>
                    </a:cubicBezTo>
                    <a:cubicBezTo>
                      <a:pt x="17399" y="7671"/>
                      <a:pt x="17026" y="5216"/>
                      <a:pt x="15536" y="3743"/>
                    </a:cubicBezTo>
                    <a:cubicBezTo>
                      <a:pt x="14047" y="2271"/>
                      <a:pt x="11440" y="1780"/>
                      <a:pt x="9764" y="4234"/>
                    </a:cubicBezTo>
                    <a:cubicBezTo>
                      <a:pt x="8088" y="6689"/>
                      <a:pt x="7343" y="12089"/>
                      <a:pt x="6598" y="17489"/>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08" name="Line"/>
              <p:cNvSpPr/>
              <p:nvPr/>
            </p:nvSpPr>
            <p:spPr>
              <a:xfrm>
                <a:off x="-2738823" y="139441"/>
                <a:ext cx="59387" cy="53167"/>
              </a:xfrm>
              <a:custGeom>
                <a:avLst/>
                <a:gdLst/>
                <a:ahLst/>
                <a:cxnLst>
                  <a:cxn ang="0">
                    <a:pos x="wd2" y="hd2"/>
                  </a:cxn>
                  <a:cxn ang="5400000">
                    <a:pos x="wd2" y="hd2"/>
                  </a:cxn>
                  <a:cxn ang="10800000">
                    <a:pos x="wd2" y="hd2"/>
                  </a:cxn>
                  <a:cxn ang="16200000">
                    <a:pos x="wd2" y="hd2"/>
                  </a:cxn>
                </a:cxnLst>
                <a:rect l="0" t="0" r="r" b="b"/>
                <a:pathLst>
                  <a:path w="20892" h="20673" extrusionOk="0">
                    <a:moveTo>
                      <a:pt x="9017" y="5679"/>
                    </a:moveTo>
                    <a:cubicBezTo>
                      <a:pt x="7303" y="6816"/>
                      <a:pt x="5588" y="7953"/>
                      <a:pt x="4731" y="9469"/>
                    </a:cubicBezTo>
                    <a:cubicBezTo>
                      <a:pt x="3874" y="10984"/>
                      <a:pt x="3874" y="12879"/>
                      <a:pt x="4217" y="14774"/>
                    </a:cubicBezTo>
                    <a:cubicBezTo>
                      <a:pt x="4560" y="16669"/>
                      <a:pt x="5246" y="18563"/>
                      <a:pt x="6446" y="19700"/>
                    </a:cubicBezTo>
                    <a:cubicBezTo>
                      <a:pt x="7646" y="20837"/>
                      <a:pt x="9360" y="21216"/>
                      <a:pt x="10903" y="19511"/>
                    </a:cubicBezTo>
                    <a:cubicBezTo>
                      <a:pt x="12446" y="17805"/>
                      <a:pt x="13817" y="14016"/>
                      <a:pt x="13646" y="10605"/>
                    </a:cubicBezTo>
                    <a:cubicBezTo>
                      <a:pt x="13474" y="7195"/>
                      <a:pt x="11760" y="4163"/>
                      <a:pt x="9703" y="2269"/>
                    </a:cubicBezTo>
                    <a:cubicBezTo>
                      <a:pt x="7646" y="374"/>
                      <a:pt x="5246" y="-384"/>
                      <a:pt x="3531" y="184"/>
                    </a:cubicBezTo>
                    <a:cubicBezTo>
                      <a:pt x="1817" y="753"/>
                      <a:pt x="789" y="2648"/>
                      <a:pt x="274" y="4732"/>
                    </a:cubicBezTo>
                    <a:cubicBezTo>
                      <a:pt x="-240" y="6816"/>
                      <a:pt x="-240" y="9090"/>
                      <a:pt x="2160" y="11363"/>
                    </a:cubicBezTo>
                    <a:cubicBezTo>
                      <a:pt x="4560" y="13637"/>
                      <a:pt x="9360" y="15911"/>
                      <a:pt x="12617" y="16479"/>
                    </a:cubicBezTo>
                    <a:cubicBezTo>
                      <a:pt x="15874" y="17048"/>
                      <a:pt x="17589" y="15911"/>
                      <a:pt x="18960" y="14584"/>
                    </a:cubicBezTo>
                    <a:cubicBezTo>
                      <a:pt x="20331" y="13258"/>
                      <a:pt x="21360" y="11742"/>
                      <a:pt x="20674" y="9658"/>
                    </a:cubicBezTo>
                    <a:cubicBezTo>
                      <a:pt x="19989" y="7574"/>
                      <a:pt x="17588" y="4921"/>
                      <a:pt x="15188" y="3405"/>
                    </a:cubicBezTo>
                    <a:cubicBezTo>
                      <a:pt x="12788" y="1890"/>
                      <a:pt x="10388" y="1511"/>
                      <a:pt x="8331" y="1511"/>
                    </a:cubicBezTo>
                    <a:cubicBezTo>
                      <a:pt x="6274" y="1511"/>
                      <a:pt x="4560" y="1890"/>
                      <a:pt x="4560" y="4732"/>
                    </a:cubicBezTo>
                    <a:cubicBezTo>
                      <a:pt x="4560" y="7574"/>
                      <a:pt x="6274" y="12879"/>
                      <a:pt x="8331" y="15342"/>
                    </a:cubicBezTo>
                    <a:cubicBezTo>
                      <a:pt x="10388" y="17805"/>
                      <a:pt x="12788" y="17427"/>
                      <a:pt x="14160" y="16290"/>
                    </a:cubicBezTo>
                    <a:cubicBezTo>
                      <a:pt x="15531" y="15153"/>
                      <a:pt x="15874" y="13258"/>
                      <a:pt x="16217" y="1136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09" name="Line"/>
              <p:cNvSpPr/>
              <p:nvPr/>
            </p:nvSpPr>
            <p:spPr>
              <a:xfrm>
                <a:off x="-2688463" y="267147"/>
                <a:ext cx="45198" cy="54176"/>
              </a:xfrm>
              <a:custGeom>
                <a:avLst/>
                <a:gdLst/>
                <a:ahLst/>
                <a:cxnLst>
                  <a:cxn ang="0">
                    <a:pos x="wd2" y="hd2"/>
                  </a:cxn>
                  <a:cxn ang="5400000">
                    <a:pos x="wd2" y="hd2"/>
                  </a:cxn>
                  <a:cxn ang="10800000">
                    <a:pos x="wd2" y="hd2"/>
                  </a:cxn>
                  <a:cxn ang="16200000">
                    <a:pos x="wd2" y="hd2"/>
                  </a:cxn>
                </a:cxnLst>
                <a:rect l="0" t="0" r="r" b="b"/>
                <a:pathLst>
                  <a:path w="20869" h="20702" extrusionOk="0">
                    <a:moveTo>
                      <a:pt x="14231" y="4823"/>
                    </a:moveTo>
                    <a:cubicBezTo>
                      <a:pt x="12431" y="3705"/>
                      <a:pt x="10631" y="2588"/>
                      <a:pt x="9281" y="2961"/>
                    </a:cubicBezTo>
                    <a:cubicBezTo>
                      <a:pt x="7931" y="3333"/>
                      <a:pt x="7031" y="5195"/>
                      <a:pt x="6356" y="7430"/>
                    </a:cubicBezTo>
                    <a:cubicBezTo>
                      <a:pt x="5681" y="9664"/>
                      <a:pt x="5231" y="12271"/>
                      <a:pt x="5456" y="14506"/>
                    </a:cubicBezTo>
                    <a:cubicBezTo>
                      <a:pt x="5681" y="16740"/>
                      <a:pt x="6581" y="18602"/>
                      <a:pt x="8156" y="19719"/>
                    </a:cubicBezTo>
                    <a:cubicBezTo>
                      <a:pt x="9731" y="20837"/>
                      <a:pt x="11981" y="21209"/>
                      <a:pt x="13781" y="19719"/>
                    </a:cubicBezTo>
                    <a:cubicBezTo>
                      <a:pt x="15581" y="18230"/>
                      <a:pt x="16931" y="14878"/>
                      <a:pt x="16256" y="11340"/>
                    </a:cubicBezTo>
                    <a:cubicBezTo>
                      <a:pt x="15581" y="7802"/>
                      <a:pt x="12881" y="4078"/>
                      <a:pt x="10181" y="2030"/>
                    </a:cubicBezTo>
                    <a:cubicBezTo>
                      <a:pt x="7481" y="-19"/>
                      <a:pt x="4781" y="-391"/>
                      <a:pt x="2981" y="354"/>
                    </a:cubicBezTo>
                    <a:cubicBezTo>
                      <a:pt x="1181" y="1099"/>
                      <a:pt x="281" y="2961"/>
                      <a:pt x="56" y="5754"/>
                    </a:cubicBezTo>
                    <a:cubicBezTo>
                      <a:pt x="-169" y="8547"/>
                      <a:pt x="281" y="12271"/>
                      <a:pt x="1406" y="14692"/>
                    </a:cubicBezTo>
                    <a:cubicBezTo>
                      <a:pt x="2531" y="17113"/>
                      <a:pt x="4331" y="18230"/>
                      <a:pt x="7481" y="18230"/>
                    </a:cubicBezTo>
                    <a:cubicBezTo>
                      <a:pt x="10631" y="18230"/>
                      <a:pt x="15131" y="17113"/>
                      <a:pt x="17831" y="15623"/>
                    </a:cubicBezTo>
                    <a:cubicBezTo>
                      <a:pt x="20531" y="14133"/>
                      <a:pt x="21431" y="12271"/>
                      <a:pt x="20531" y="10037"/>
                    </a:cubicBezTo>
                    <a:cubicBezTo>
                      <a:pt x="19631" y="7802"/>
                      <a:pt x="16931" y="5195"/>
                      <a:pt x="14456" y="3892"/>
                    </a:cubicBezTo>
                    <a:cubicBezTo>
                      <a:pt x="11981" y="2588"/>
                      <a:pt x="9731" y="2588"/>
                      <a:pt x="7481" y="2961"/>
                    </a:cubicBezTo>
                    <a:cubicBezTo>
                      <a:pt x="5231" y="3333"/>
                      <a:pt x="2981" y="4078"/>
                      <a:pt x="1856" y="6499"/>
                    </a:cubicBezTo>
                    <a:cubicBezTo>
                      <a:pt x="731" y="8919"/>
                      <a:pt x="731" y="13016"/>
                      <a:pt x="1856" y="15437"/>
                    </a:cubicBezTo>
                    <a:cubicBezTo>
                      <a:pt x="2981" y="17857"/>
                      <a:pt x="5231" y="18602"/>
                      <a:pt x="8156" y="18788"/>
                    </a:cubicBezTo>
                    <a:cubicBezTo>
                      <a:pt x="11081" y="18975"/>
                      <a:pt x="14681" y="18602"/>
                      <a:pt x="18281" y="1823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0" name="Line"/>
              <p:cNvSpPr/>
              <p:nvPr/>
            </p:nvSpPr>
            <p:spPr>
              <a:xfrm>
                <a:off x="-2651330" y="407837"/>
                <a:ext cx="47274" cy="56127"/>
              </a:xfrm>
              <a:custGeom>
                <a:avLst/>
                <a:gdLst/>
                <a:ahLst/>
                <a:cxnLst>
                  <a:cxn ang="0">
                    <a:pos x="wd2" y="hd2"/>
                  </a:cxn>
                  <a:cxn ang="5400000">
                    <a:pos x="wd2" y="hd2"/>
                  </a:cxn>
                  <a:cxn ang="10800000">
                    <a:pos x="wd2" y="hd2"/>
                  </a:cxn>
                  <a:cxn ang="16200000">
                    <a:pos x="wd2" y="hd2"/>
                  </a:cxn>
                </a:cxnLst>
                <a:rect l="0" t="0" r="r" b="b"/>
                <a:pathLst>
                  <a:path w="20955" h="21084" extrusionOk="0">
                    <a:moveTo>
                      <a:pt x="6274" y="1315"/>
                    </a:moveTo>
                    <a:cubicBezTo>
                      <a:pt x="4114" y="2413"/>
                      <a:pt x="1954" y="3511"/>
                      <a:pt x="874" y="4976"/>
                    </a:cubicBezTo>
                    <a:cubicBezTo>
                      <a:pt x="-206" y="6440"/>
                      <a:pt x="-206" y="8270"/>
                      <a:pt x="442" y="11016"/>
                    </a:cubicBezTo>
                    <a:cubicBezTo>
                      <a:pt x="1090" y="13762"/>
                      <a:pt x="2386" y="17423"/>
                      <a:pt x="4546" y="19253"/>
                    </a:cubicBezTo>
                    <a:cubicBezTo>
                      <a:pt x="6706" y="21084"/>
                      <a:pt x="9730" y="21084"/>
                      <a:pt x="12322" y="19070"/>
                    </a:cubicBezTo>
                    <a:cubicBezTo>
                      <a:pt x="14914" y="17057"/>
                      <a:pt x="17074" y="13030"/>
                      <a:pt x="16210" y="9369"/>
                    </a:cubicBezTo>
                    <a:cubicBezTo>
                      <a:pt x="15346" y="5708"/>
                      <a:pt x="11458" y="2413"/>
                      <a:pt x="8434" y="948"/>
                    </a:cubicBezTo>
                    <a:cubicBezTo>
                      <a:pt x="5410" y="-516"/>
                      <a:pt x="3250" y="-150"/>
                      <a:pt x="1954" y="1131"/>
                    </a:cubicBezTo>
                    <a:cubicBezTo>
                      <a:pt x="658" y="2413"/>
                      <a:pt x="226" y="4609"/>
                      <a:pt x="226" y="7721"/>
                    </a:cubicBezTo>
                    <a:cubicBezTo>
                      <a:pt x="226" y="10833"/>
                      <a:pt x="658" y="14860"/>
                      <a:pt x="1954" y="17240"/>
                    </a:cubicBezTo>
                    <a:cubicBezTo>
                      <a:pt x="3250" y="19620"/>
                      <a:pt x="5410" y="20352"/>
                      <a:pt x="7786" y="20718"/>
                    </a:cubicBezTo>
                    <a:cubicBezTo>
                      <a:pt x="10162" y="21084"/>
                      <a:pt x="12754" y="21084"/>
                      <a:pt x="15130" y="19437"/>
                    </a:cubicBezTo>
                    <a:cubicBezTo>
                      <a:pt x="17506" y="17789"/>
                      <a:pt x="19666" y="14494"/>
                      <a:pt x="20530" y="11931"/>
                    </a:cubicBezTo>
                    <a:cubicBezTo>
                      <a:pt x="21394" y="9369"/>
                      <a:pt x="20962" y="7538"/>
                      <a:pt x="19018" y="6257"/>
                    </a:cubicBezTo>
                    <a:cubicBezTo>
                      <a:pt x="17074" y="4976"/>
                      <a:pt x="13618" y="4243"/>
                      <a:pt x="10162" y="5342"/>
                    </a:cubicBezTo>
                    <a:cubicBezTo>
                      <a:pt x="6706" y="6440"/>
                      <a:pt x="3250" y="9369"/>
                      <a:pt x="3250" y="12298"/>
                    </a:cubicBezTo>
                    <a:cubicBezTo>
                      <a:pt x="3250" y="15226"/>
                      <a:pt x="6706" y="18155"/>
                      <a:pt x="10162" y="2108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1" name="Line"/>
              <p:cNvSpPr/>
              <p:nvPr/>
            </p:nvSpPr>
            <p:spPr>
              <a:xfrm>
                <a:off x="-2643269" y="566294"/>
                <a:ext cx="52172" cy="66273"/>
              </a:xfrm>
              <a:custGeom>
                <a:avLst/>
                <a:gdLst/>
                <a:ahLst/>
                <a:cxnLst>
                  <a:cxn ang="0">
                    <a:pos x="wd2" y="hd2"/>
                  </a:cxn>
                  <a:cxn ang="5400000">
                    <a:pos x="wd2" y="hd2"/>
                  </a:cxn>
                  <a:cxn ang="10800000">
                    <a:pos x="wd2" y="hd2"/>
                  </a:cxn>
                  <a:cxn ang="16200000">
                    <a:pos x="wd2" y="hd2"/>
                  </a:cxn>
                </a:cxnLst>
                <a:rect l="0" t="0" r="r" b="b"/>
                <a:pathLst>
                  <a:path w="21024" h="21600" extrusionOk="0">
                    <a:moveTo>
                      <a:pt x="7168" y="0"/>
                    </a:moveTo>
                    <a:cubicBezTo>
                      <a:pt x="5990" y="4765"/>
                      <a:pt x="4811" y="9529"/>
                      <a:pt x="4419" y="12706"/>
                    </a:cubicBezTo>
                    <a:cubicBezTo>
                      <a:pt x="4026" y="15882"/>
                      <a:pt x="4419" y="17471"/>
                      <a:pt x="5400" y="18741"/>
                    </a:cubicBezTo>
                    <a:cubicBezTo>
                      <a:pt x="6382" y="20012"/>
                      <a:pt x="7953" y="20965"/>
                      <a:pt x="9524" y="20965"/>
                    </a:cubicBezTo>
                    <a:cubicBezTo>
                      <a:pt x="11095" y="20965"/>
                      <a:pt x="12666" y="20012"/>
                      <a:pt x="14041" y="17947"/>
                    </a:cubicBezTo>
                    <a:cubicBezTo>
                      <a:pt x="15415" y="15882"/>
                      <a:pt x="16593" y="12706"/>
                      <a:pt x="15808" y="9847"/>
                    </a:cubicBezTo>
                    <a:cubicBezTo>
                      <a:pt x="15023" y="6988"/>
                      <a:pt x="12273" y="4447"/>
                      <a:pt x="9524" y="3018"/>
                    </a:cubicBezTo>
                    <a:cubicBezTo>
                      <a:pt x="6775" y="1588"/>
                      <a:pt x="4026" y="1271"/>
                      <a:pt x="2259" y="1906"/>
                    </a:cubicBezTo>
                    <a:cubicBezTo>
                      <a:pt x="491" y="2541"/>
                      <a:pt x="-294" y="4129"/>
                      <a:pt x="99" y="7147"/>
                    </a:cubicBezTo>
                    <a:cubicBezTo>
                      <a:pt x="491" y="10165"/>
                      <a:pt x="2062" y="14612"/>
                      <a:pt x="4026" y="17471"/>
                    </a:cubicBezTo>
                    <a:cubicBezTo>
                      <a:pt x="5990" y="20329"/>
                      <a:pt x="8346" y="21600"/>
                      <a:pt x="11292" y="21600"/>
                    </a:cubicBezTo>
                    <a:cubicBezTo>
                      <a:pt x="14237" y="21600"/>
                      <a:pt x="17772" y="20329"/>
                      <a:pt x="19539" y="17788"/>
                    </a:cubicBezTo>
                    <a:cubicBezTo>
                      <a:pt x="21306" y="15247"/>
                      <a:pt x="21306" y="11435"/>
                      <a:pt x="20521" y="8894"/>
                    </a:cubicBezTo>
                    <a:cubicBezTo>
                      <a:pt x="19735" y="6353"/>
                      <a:pt x="18164" y="5082"/>
                      <a:pt x="15415" y="4447"/>
                    </a:cubicBezTo>
                    <a:cubicBezTo>
                      <a:pt x="12666" y="3812"/>
                      <a:pt x="8739" y="3812"/>
                      <a:pt x="6579" y="4606"/>
                    </a:cubicBezTo>
                    <a:cubicBezTo>
                      <a:pt x="4419" y="5400"/>
                      <a:pt x="4026" y="6988"/>
                      <a:pt x="4026" y="8735"/>
                    </a:cubicBezTo>
                    <a:cubicBezTo>
                      <a:pt x="4026" y="10482"/>
                      <a:pt x="4419" y="12388"/>
                      <a:pt x="5597" y="13500"/>
                    </a:cubicBezTo>
                    <a:cubicBezTo>
                      <a:pt x="6775" y="14612"/>
                      <a:pt x="8739" y="14929"/>
                      <a:pt x="9917" y="14135"/>
                    </a:cubicBezTo>
                    <a:cubicBezTo>
                      <a:pt x="11095" y="13341"/>
                      <a:pt x="11488" y="11435"/>
                      <a:pt x="11291" y="9212"/>
                    </a:cubicBezTo>
                    <a:cubicBezTo>
                      <a:pt x="11095" y="6988"/>
                      <a:pt x="10310" y="4447"/>
                      <a:pt x="9328" y="3812"/>
                    </a:cubicBezTo>
                    <a:cubicBezTo>
                      <a:pt x="8346" y="3177"/>
                      <a:pt x="7168" y="4447"/>
                      <a:pt x="5990" y="571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2" name="Line"/>
              <p:cNvSpPr/>
              <p:nvPr/>
            </p:nvSpPr>
            <p:spPr>
              <a:xfrm>
                <a:off x="-2646743" y="732948"/>
                <a:ext cx="48247" cy="60563"/>
              </a:xfrm>
              <a:custGeom>
                <a:avLst/>
                <a:gdLst/>
                <a:ahLst/>
                <a:cxnLst>
                  <a:cxn ang="0">
                    <a:pos x="wd2" y="hd2"/>
                  </a:cxn>
                  <a:cxn ang="5400000">
                    <a:pos x="wd2" y="hd2"/>
                  </a:cxn>
                  <a:cxn ang="10800000">
                    <a:pos x="wd2" y="hd2"/>
                  </a:cxn>
                  <a:cxn ang="16200000">
                    <a:pos x="wd2" y="hd2"/>
                  </a:cxn>
                </a:cxnLst>
                <a:rect l="0" t="0" r="r" b="b"/>
                <a:pathLst>
                  <a:path w="20563" h="21306" extrusionOk="0">
                    <a:moveTo>
                      <a:pt x="12800" y="0"/>
                    </a:moveTo>
                    <a:cubicBezTo>
                      <a:pt x="10723" y="686"/>
                      <a:pt x="8646" y="1371"/>
                      <a:pt x="6985" y="4114"/>
                    </a:cubicBezTo>
                    <a:cubicBezTo>
                      <a:pt x="5323" y="6857"/>
                      <a:pt x="4077" y="11657"/>
                      <a:pt x="3662" y="14914"/>
                    </a:cubicBezTo>
                    <a:cubicBezTo>
                      <a:pt x="3247" y="18171"/>
                      <a:pt x="3662" y="19886"/>
                      <a:pt x="5947" y="20743"/>
                    </a:cubicBezTo>
                    <a:cubicBezTo>
                      <a:pt x="8231" y="21600"/>
                      <a:pt x="12385" y="21600"/>
                      <a:pt x="15085" y="19886"/>
                    </a:cubicBezTo>
                    <a:cubicBezTo>
                      <a:pt x="17785" y="18171"/>
                      <a:pt x="19031" y="14743"/>
                      <a:pt x="18200" y="11486"/>
                    </a:cubicBezTo>
                    <a:cubicBezTo>
                      <a:pt x="17370" y="8229"/>
                      <a:pt x="14462" y="5143"/>
                      <a:pt x="11762" y="3429"/>
                    </a:cubicBezTo>
                    <a:cubicBezTo>
                      <a:pt x="9062" y="1714"/>
                      <a:pt x="6570" y="1371"/>
                      <a:pt x="4700" y="1886"/>
                    </a:cubicBezTo>
                    <a:cubicBezTo>
                      <a:pt x="2831" y="2400"/>
                      <a:pt x="1585" y="3771"/>
                      <a:pt x="754" y="6343"/>
                    </a:cubicBezTo>
                    <a:cubicBezTo>
                      <a:pt x="-77" y="8914"/>
                      <a:pt x="-492" y="12686"/>
                      <a:pt x="962" y="15600"/>
                    </a:cubicBezTo>
                    <a:cubicBezTo>
                      <a:pt x="2416" y="18514"/>
                      <a:pt x="5739" y="20571"/>
                      <a:pt x="9270" y="20743"/>
                    </a:cubicBezTo>
                    <a:cubicBezTo>
                      <a:pt x="12800" y="20914"/>
                      <a:pt x="16539" y="19200"/>
                      <a:pt x="18616" y="17486"/>
                    </a:cubicBezTo>
                    <a:cubicBezTo>
                      <a:pt x="20693" y="15771"/>
                      <a:pt x="21108" y="14057"/>
                      <a:pt x="19862" y="12000"/>
                    </a:cubicBezTo>
                    <a:cubicBezTo>
                      <a:pt x="18616" y="9943"/>
                      <a:pt x="15708" y="7543"/>
                      <a:pt x="13216" y="6686"/>
                    </a:cubicBezTo>
                    <a:cubicBezTo>
                      <a:pt x="10723" y="5829"/>
                      <a:pt x="8646" y="6514"/>
                      <a:pt x="7400" y="8743"/>
                    </a:cubicBezTo>
                    <a:cubicBezTo>
                      <a:pt x="6154" y="10971"/>
                      <a:pt x="5739" y="14743"/>
                      <a:pt x="5323" y="1851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3" name="Line"/>
              <p:cNvSpPr/>
              <p:nvPr/>
            </p:nvSpPr>
            <p:spPr>
              <a:xfrm>
                <a:off x="-2661724" y="890830"/>
                <a:ext cx="51109" cy="65120"/>
              </a:xfrm>
              <a:custGeom>
                <a:avLst/>
                <a:gdLst/>
                <a:ahLst/>
                <a:cxnLst>
                  <a:cxn ang="0">
                    <a:pos x="wd2" y="hd2"/>
                  </a:cxn>
                  <a:cxn ang="5400000">
                    <a:pos x="wd2" y="hd2"/>
                  </a:cxn>
                  <a:cxn ang="10800000">
                    <a:pos x="wd2" y="hd2"/>
                  </a:cxn>
                  <a:cxn ang="16200000">
                    <a:pos x="wd2" y="hd2"/>
                  </a:cxn>
                </a:cxnLst>
                <a:rect l="0" t="0" r="r" b="b"/>
                <a:pathLst>
                  <a:path w="20977" h="21224" extrusionOk="0">
                    <a:moveTo>
                      <a:pt x="2876" y="0"/>
                    </a:moveTo>
                    <a:cubicBezTo>
                      <a:pt x="1676" y="4129"/>
                      <a:pt x="476" y="8259"/>
                      <a:pt x="876" y="11753"/>
                    </a:cubicBezTo>
                    <a:cubicBezTo>
                      <a:pt x="1276" y="15247"/>
                      <a:pt x="3276" y="18106"/>
                      <a:pt x="5276" y="19694"/>
                    </a:cubicBezTo>
                    <a:cubicBezTo>
                      <a:pt x="7276" y="21282"/>
                      <a:pt x="9276" y="21600"/>
                      <a:pt x="11876" y="20806"/>
                    </a:cubicBezTo>
                    <a:cubicBezTo>
                      <a:pt x="14476" y="20012"/>
                      <a:pt x="17676" y="18106"/>
                      <a:pt x="18876" y="15565"/>
                    </a:cubicBezTo>
                    <a:cubicBezTo>
                      <a:pt x="20076" y="13023"/>
                      <a:pt x="19276" y="9847"/>
                      <a:pt x="16876" y="7465"/>
                    </a:cubicBezTo>
                    <a:cubicBezTo>
                      <a:pt x="14476" y="5082"/>
                      <a:pt x="10476" y="3494"/>
                      <a:pt x="7476" y="2859"/>
                    </a:cubicBezTo>
                    <a:cubicBezTo>
                      <a:pt x="4476" y="2224"/>
                      <a:pt x="2476" y="2541"/>
                      <a:pt x="1276" y="3812"/>
                    </a:cubicBezTo>
                    <a:cubicBezTo>
                      <a:pt x="76" y="5082"/>
                      <a:pt x="-324" y="7306"/>
                      <a:pt x="276" y="9847"/>
                    </a:cubicBezTo>
                    <a:cubicBezTo>
                      <a:pt x="876" y="12388"/>
                      <a:pt x="2476" y="15247"/>
                      <a:pt x="5476" y="16518"/>
                    </a:cubicBezTo>
                    <a:cubicBezTo>
                      <a:pt x="8476" y="17788"/>
                      <a:pt x="12876" y="17471"/>
                      <a:pt x="15876" y="15882"/>
                    </a:cubicBezTo>
                    <a:cubicBezTo>
                      <a:pt x="18876" y="14294"/>
                      <a:pt x="20476" y="11435"/>
                      <a:pt x="20876" y="9212"/>
                    </a:cubicBezTo>
                    <a:cubicBezTo>
                      <a:pt x="21276" y="6988"/>
                      <a:pt x="20476" y="5400"/>
                      <a:pt x="18676" y="4288"/>
                    </a:cubicBezTo>
                    <a:cubicBezTo>
                      <a:pt x="16876" y="3176"/>
                      <a:pt x="14076" y="2541"/>
                      <a:pt x="11676" y="2382"/>
                    </a:cubicBezTo>
                    <a:cubicBezTo>
                      <a:pt x="9276" y="2224"/>
                      <a:pt x="7276" y="2541"/>
                      <a:pt x="6276" y="5241"/>
                    </a:cubicBezTo>
                    <a:cubicBezTo>
                      <a:pt x="5276" y="7941"/>
                      <a:pt x="5276" y="13024"/>
                      <a:pt x="5276" y="1810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4" name="Line"/>
              <p:cNvSpPr/>
              <p:nvPr/>
            </p:nvSpPr>
            <p:spPr>
              <a:xfrm>
                <a:off x="-2685800" y="1028246"/>
                <a:ext cx="45000" cy="61399"/>
              </a:xfrm>
              <a:custGeom>
                <a:avLst/>
                <a:gdLst/>
                <a:ahLst/>
                <a:cxnLst>
                  <a:cxn ang="0">
                    <a:pos x="wd2" y="hd2"/>
                  </a:cxn>
                  <a:cxn ang="5400000">
                    <a:pos x="wd2" y="hd2"/>
                  </a:cxn>
                  <a:cxn ang="10800000">
                    <a:pos x="wd2" y="hd2"/>
                  </a:cxn>
                  <a:cxn ang="16200000">
                    <a:pos x="wd2" y="hd2"/>
                  </a:cxn>
                </a:cxnLst>
                <a:rect l="0" t="0" r="r" b="b"/>
                <a:pathLst>
                  <a:path w="20778" h="21600" extrusionOk="0">
                    <a:moveTo>
                      <a:pt x="11652" y="0"/>
                    </a:moveTo>
                    <a:cubicBezTo>
                      <a:pt x="9402" y="1029"/>
                      <a:pt x="7152" y="2057"/>
                      <a:pt x="5352" y="4286"/>
                    </a:cubicBezTo>
                    <a:cubicBezTo>
                      <a:pt x="3552" y="6514"/>
                      <a:pt x="2202" y="9943"/>
                      <a:pt x="1527" y="12857"/>
                    </a:cubicBezTo>
                    <a:cubicBezTo>
                      <a:pt x="852" y="15771"/>
                      <a:pt x="852" y="18171"/>
                      <a:pt x="3327" y="19200"/>
                    </a:cubicBezTo>
                    <a:cubicBezTo>
                      <a:pt x="5802" y="20229"/>
                      <a:pt x="10752" y="19886"/>
                      <a:pt x="14127" y="18000"/>
                    </a:cubicBezTo>
                    <a:cubicBezTo>
                      <a:pt x="17502" y="16114"/>
                      <a:pt x="19302" y="12686"/>
                      <a:pt x="20202" y="10114"/>
                    </a:cubicBezTo>
                    <a:cubicBezTo>
                      <a:pt x="21102" y="7543"/>
                      <a:pt x="21102" y="5829"/>
                      <a:pt x="19077" y="4286"/>
                    </a:cubicBezTo>
                    <a:cubicBezTo>
                      <a:pt x="17052" y="2743"/>
                      <a:pt x="13002" y="1371"/>
                      <a:pt x="9852" y="857"/>
                    </a:cubicBezTo>
                    <a:cubicBezTo>
                      <a:pt x="6702" y="343"/>
                      <a:pt x="4452" y="686"/>
                      <a:pt x="2652" y="2914"/>
                    </a:cubicBezTo>
                    <a:cubicBezTo>
                      <a:pt x="852" y="5143"/>
                      <a:pt x="-498" y="9257"/>
                      <a:pt x="177" y="12686"/>
                    </a:cubicBezTo>
                    <a:cubicBezTo>
                      <a:pt x="852" y="16114"/>
                      <a:pt x="3552" y="18857"/>
                      <a:pt x="6252" y="20229"/>
                    </a:cubicBezTo>
                    <a:cubicBezTo>
                      <a:pt x="8952" y="21600"/>
                      <a:pt x="11652" y="21600"/>
                      <a:pt x="14127" y="19886"/>
                    </a:cubicBezTo>
                    <a:cubicBezTo>
                      <a:pt x="16602" y="18171"/>
                      <a:pt x="18852" y="14743"/>
                      <a:pt x="19752" y="12171"/>
                    </a:cubicBezTo>
                    <a:cubicBezTo>
                      <a:pt x="20652" y="9600"/>
                      <a:pt x="20202" y="7886"/>
                      <a:pt x="18852" y="6686"/>
                    </a:cubicBezTo>
                    <a:cubicBezTo>
                      <a:pt x="17502" y="5486"/>
                      <a:pt x="15252" y="4800"/>
                      <a:pt x="11877" y="5143"/>
                    </a:cubicBezTo>
                    <a:cubicBezTo>
                      <a:pt x="8502" y="5486"/>
                      <a:pt x="4002" y="6857"/>
                      <a:pt x="2652" y="9771"/>
                    </a:cubicBezTo>
                    <a:cubicBezTo>
                      <a:pt x="1302" y="12686"/>
                      <a:pt x="3102" y="17143"/>
                      <a:pt x="4902" y="2160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5" name="Line"/>
              <p:cNvSpPr/>
              <p:nvPr/>
            </p:nvSpPr>
            <p:spPr>
              <a:xfrm>
                <a:off x="-2749148" y="1156890"/>
                <a:ext cx="53502" cy="67669"/>
              </a:xfrm>
              <a:custGeom>
                <a:avLst/>
                <a:gdLst/>
                <a:ahLst/>
                <a:cxnLst>
                  <a:cxn ang="0">
                    <a:pos x="wd2" y="hd2"/>
                  </a:cxn>
                  <a:cxn ang="5400000">
                    <a:pos x="wd2" y="hd2"/>
                  </a:cxn>
                  <a:cxn ang="10800000">
                    <a:pos x="wd2" y="hd2"/>
                  </a:cxn>
                  <a:cxn ang="16200000">
                    <a:pos x="wd2" y="hd2"/>
                  </a:cxn>
                </a:cxnLst>
                <a:rect l="0" t="0" r="r" b="b"/>
                <a:pathLst>
                  <a:path w="20803" h="21123" extrusionOk="0">
                    <a:moveTo>
                      <a:pt x="11707" y="0"/>
                    </a:moveTo>
                    <a:cubicBezTo>
                      <a:pt x="10192" y="913"/>
                      <a:pt x="8676" y="1825"/>
                      <a:pt x="7728" y="4107"/>
                    </a:cubicBezTo>
                    <a:cubicBezTo>
                      <a:pt x="6781" y="6389"/>
                      <a:pt x="6402" y="10039"/>
                      <a:pt x="7539" y="13234"/>
                    </a:cubicBezTo>
                    <a:cubicBezTo>
                      <a:pt x="8676" y="16428"/>
                      <a:pt x="11328" y="19166"/>
                      <a:pt x="13602" y="20383"/>
                    </a:cubicBezTo>
                    <a:cubicBezTo>
                      <a:pt x="15876" y="21600"/>
                      <a:pt x="17771" y="21296"/>
                      <a:pt x="19097" y="19623"/>
                    </a:cubicBezTo>
                    <a:cubicBezTo>
                      <a:pt x="20423" y="17949"/>
                      <a:pt x="21181" y="14907"/>
                      <a:pt x="20613" y="12017"/>
                    </a:cubicBezTo>
                    <a:cubicBezTo>
                      <a:pt x="20044" y="9127"/>
                      <a:pt x="18149" y="6389"/>
                      <a:pt x="15118" y="4563"/>
                    </a:cubicBezTo>
                    <a:cubicBezTo>
                      <a:pt x="12086" y="2738"/>
                      <a:pt x="7918" y="1825"/>
                      <a:pt x="5265" y="1977"/>
                    </a:cubicBezTo>
                    <a:cubicBezTo>
                      <a:pt x="2613" y="2130"/>
                      <a:pt x="1476" y="3347"/>
                      <a:pt x="718" y="5476"/>
                    </a:cubicBezTo>
                    <a:cubicBezTo>
                      <a:pt x="-40" y="7606"/>
                      <a:pt x="-419" y="10648"/>
                      <a:pt x="718" y="13386"/>
                    </a:cubicBezTo>
                    <a:cubicBezTo>
                      <a:pt x="1855" y="16124"/>
                      <a:pt x="4507" y="18558"/>
                      <a:pt x="7539" y="19318"/>
                    </a:cubicBezTo>
                    <a:cubicBezTo>
                      <a:pt x="10570" y="20079"/>
                      <a:pt x="13981" y="19166"/>
                      <a:pt x="16065" y="17189"/>
                    </a:cubicBezTo>
                    <a:cubicBezTo>
                      <a:pt x="18150" y="15211"/>
                      <a:pt x="18907" y="12169"/>
                      <a:pt x="18718" y="9887"/>
                    </a:cubicBezTo>
                    <a:cubicBezTo>
                      <a:pt x="18528" y="7606"/>
                      <a:pt x="17392" y="6085"/>
                      <a:pt x="15686" y="5172"/>
                    </a:cubicBezTo>
                    <a:cubicBezTo>
                      <a:pt x="13981" y="4259"/>
                      <a:pt x="11707" y="3955"/>
                      <a:pt x="10192" y="6389"/>
                    </a:cubicBezTo>
                    <a:cubicBezTo>
                      <a:pt x="8676" y="8823"/>
                      <a:pt x="7918" y="13994"/>
                      <a:pt x="7160" y="1916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6" name="Line"/>
              <p:cNvSpPr/>
              <p:nvPr/>
            </p:nvSpPr>
            <p:spPr>
              <a:xfrm>
                <a:off x="-2809252" y="1293771"/>
                <a:ext cx="42946" cy="59504"/>
              </a:xfrm>
              <a:custGeom>
                <a:avLst/>
                <a:gdLst/>
                <a:ahLst/>
                <a:cxnLst>
                  <a:cxn ang="0">
                    <a:pos x="wd2" y="hd2"/>
                  </a:cxn>
                  <a:cxn ang="5400000">
                    <a:pos x="wd2" y="hd2"/>
                  </a:cxn>
                  <a:cxn ang="10800000">
                    <a:pos x="wd2" y="hd2"/>
                  </a:cxn>
                  <a:cxn ang="16200000">
                    <a:pos x="wd2" y="hd2"/>
                  </a:cxn>
                </a:cxnLst>
                <a:rect l="0" t="0" r="r" b="b"/>
                <a:pathLst>
                  <a:path w="20691" h="20606" extrusionOk="0">
                    <a:moveTo>
                      <a:pt x="2613" y="1197"/>
                    </a:moveTo>
                    <a:cubicBezTo>
                      <a:pt x="1204" y="2885"/>
                      <a:pt x="-204" y="4572"/>
                      <a:pt x="265" y="7272"/>
                    </a:cubicBezTo>
                    <a:cubicBezTo>
                      <a:pt x="735" y="9972"/>
                      <a:pt x="3083" y="13685"/>
                      <a:pt x="5665" y="15541"/>
                    </a:cubicBezTo>
                    <a:cubicBezTo>
                      <a:pt x="8248" y="17397"/>
                      <a:pt x="11065" y="17397"/>
                      <a:pt x="13413" y="15879"/>
                    </a:cubicBezTo>
                    <a:cubicBezTo>
                      <a:pt x="15761" y="14360"/>
                      <a:pt x="17639" y="11322"/>
                      <a:pt x="18578" y="8960"/>
                    </a:cubicBezTo>
                    <a:cubicBezTo>
                      <a:pt x="19517" y="6597"/>
                      <a:pt x="19517" y="4910"/>
                      <a:pt x="18578" y="3560"/>
                    </a:cubicBezTo>
                    <a:cubicBezTo>
                      <a:pt x="17639" y="2210"/>
                      <a:pt x="15761" y="1198"/>
                      <a:pt x="12709" y="523"/>
                    </a:cubicBezTo>
                    <a:cubicBezTo>
                      <a:pt x="9657" y="-152"/>
                      <a:pt x="5430" y="-490"/>
                      <a:pt x="2848" y="1535"/>
                    </a:cubicBezTo>
                    <a:cubicBezTo>
                      <a:pt x="265" y="3560"/>
                      <a:pt x="-674" y="7947"/>
                      <a:pt x="500" y="11491"/>
                    </a:cubicBezTo>
                    <a:cubicBezTo>
                      <a:pt x="1674" y="15035"/>
                      <a:pt x="4961" y="17735"/>
                      <a:pt x="7778" y="19254"/>
                    </a:cubicBezTo>
                    <a:cubicBezTo>
                      <a:pt x="10596" y="20772"/>
                      <a:pt x="12943" y="21110"/>
                      <a:pt x="15057" y="19760"/>
                    </a:cubicBezTo>
                    <a:cubicBezTo>
                      <a:pt x="17170" y="18410"/>
                      <a:pt x="19048" y="15372"/>
                      <a:pt x="19987" y="13010"/>
                    </a:cubicBezTo>
                    <a:cubicBezTo>
                      <a:pt x="20926" y="10647"/>
                      <a:pt x="20926" y="8960"/>
                      <a:pt x="19987" y="7272"/>
                    </a:cubicBezTo>
                    <a:cubicBezTo>
                      <a:pt x="19048" y="5585"/>
                      <a:pt x="17170" y="3897"/>
                      <a:pt x="15057" y="2885"/>
                    </a:cubicBezTo>
                    <a:cubicBezTo>
                      <a:pt x="12943" y="1872"/>
                      <a:pt x="10596" y="1535"/>
                      <a:pt x="9187" y="4066"/>
                    </a:cubicBezTo>
                    <a:cubicBezTo>
                      <a:pt x="7778" y="6597"/>
                      <a:pt x="7309" y="11997"/>
                      <a:pt x="6839" y="1739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7" name="Line"/>
              <p:cNvSpPr/>
              <p:nvPr/>
            </p:nvSpPr>
            <p:spPr>
              <a:xfrm>
                <a:off x="-2900312" y="1419140"/>
                <a:ext cx="51654" cy="55353"/>
              </a:xfrm>
              <a:custGeom>
                <a:avLst/>
                <a:gdLst/>
                <a:ahLst/>
                <a:cxnLst>
                  <a:cxn ang="0">
                    <a:pos x="wd2" y="hd2"/>
                  </a:cxn>
                  <a:cxn ang="5400000">
                    <a:pos x="wd2" y="hd2"/>
                  </a:cxn>
                  <a:cxn ang="10800000">
                    <a:pos x="wd2" y="hd2"/>
                  </a:cxn>
                  <a:cxn ang="16200000">
                    <a:pos x="wd2" y="hd2"/>
                  </a:cxn>
                </a:cxnLst>
                <a:rect l="0" t="0" r="r" b="b"/>
                <a:pathLst>
                  <a:path w="21600" h="20793" extrusionOk="0">
                    <a:moveTo>
                      <a:pt x="0" y="6923"/>
                    </a:moveTo>
                    <a:cubicBezTo>
                      <a:pt x="0" y="8754"/>
                      <a:pt x="0" y="10584"/>
                      <a:pt x="1223" y="12964"/>
                    </a:cubicBezTo>
                    <a:cubicBezTo>
                      <a:pt x="2445" y="15343"/>
                      <a:pt x="4891" y="18272"/>
                      <a:pt x="7132" y="19737"/>
                    </a:cubicBezTo>
                    <a:cubicBezTo>
                      <a:pt x="9374" y="21201"/>
                      <a:pt x="11411" y="21201"/>
                      <a:pt x="13653" y="19370"/>
                    </a:cubicBezTo>
                    <a:cubicBezTo>
                      <a:pt x="15894" y="17540"/>
                      <a:pt x="18340" y="13879"/>
                      <a:pt x="19562" y="11133"/>
                    </a:cubicBezTo>
                    <a:cubicBezTo>
                      <a:pt x="20785" y="8387"/>
                      <a:pt x="20785" y="6557"/>
                      <a:pt x="18951" y="4726"/>
                    </a:cubicBezTo>
                    <a:cubicBezTo>
                      <a:pt x="17117" y="2896"/>
                      <a:pt x="13449" y="1065"/>
                      <a:pt x="10596" y="333"/>
                    </a:cubicBezTo>
                    <a:cubicBezTo>
                      <a:pt x="7743" y="-399"/>
                      <a:pt x="5705" y="-33"/>
                      <a:pt x="4279" y="2530"/>
                    </a:cubicBezTo>
                    <a:cubicBezTo>
                      <a:pt x="2853" y="5092"/>
                      <a:pt x="2038" y="9852"/>
                      <a:pt x="2241" y="12964"/>
                    </a:cubicBezTo>
                    <a:cubicBezTo>
                      <a:pt x="2445" y="16076"/>
                      <a:pt x="3668" y="17540"/>
                      <a:pt x="6521" y="17906"/>
                    </a:cubicBezTo>
                    <a:cubicBezTo>
                      <a:pt x="9373" y="18272"/>
                      <a:pt x="13856" y="17540"/>
                      <a:pt x="16913" y="14977"/>
                    </a:cubicBezTo>
                    <a:cubicBezTo>
                      <a:pt x="19970" y="12415"/>
                      <a:pt x="21600" y="8021"/>
                      <a:pt x="21600" y="5276"/>
                    </a:cubicBezTo>
                    <a:cubicBezTo>
                      <a:pt x="21600" y="2530"/>
                      <a:pt x="19970" y="1431"/>
                      <a:pt x="17117" y="1431"/>
                    </a:cubicBezTo>
                    <a:cubicBezTo>
                      <a:pt x="14264" y="1431"/>
                      <a:pt x="10189" y="2530"/>
                      <a:pt x="7743" y="5092"/>
                    </a:cubicBezTo>
                    <a:cubicBezTo>
                      <a:pt x="5298" y="7655"/>
                      <a:pt x="4483" y="11682"/>
                      <a:pt x="4687" y="14428"/>
                    </a:cubicBezTo>
                    <a:cubicBezTo>
                      <a:pt x="4890" y="17174"/>
                      <a:pt x="6113" y="18638"/>
                      <a:pt x="7336" y="2010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8" name="Line"/>
              <p:cNvSpPr/>
              <p:nvPr/>
            </p:nvSpPr>
            <p:spPr>
              <a:xfrm>
                <a:off x="-3010545" y="1502265"/>
                <a:ext cx="49706" cy="46829"/>
              </a:xfrm>
              <a:custGeom>
                <a:avLst/>
                <a:gdLst/>
                <a:ahLst/>
                <a:cxnLst>
                  <a:cxn ang="0">
                    <a:pos x="wd2" y="hd2"/>
                  </a:cxn>
                  <a:cxn ang="5400000">
                    <a:pos x="wd2" y="hd2"/>
                  </a:cxn>
                  <a:cxn ang="10800000">
                    <a:pos x="wd2" y="hd2"/>
                  </a:cxn>
                  <a:cxn ang="16200000">
                    <a:pos x="wd2" y="hd2"/>
                  </a:cxn>
                </a:cxnLst>
                <a:rect l="0" t="0" r="r" b="b"/>
                <a:pathLst>
                  <a:path w="20786" h="20351" extrusionOk="0">
                    <a:moveTo>
                      <a:pt x="860" y="4920"/>
                    </a:moveTo>
                    <a:cubicBezTo>
                      <a:pt x="452" y="7038"/>
                      <a:pt x="45" y="9155"/>
                      <a:pt x="656" y="11061"/>
                    </a:cubicBezTo>
                    <a:cubicBezTo>
                      <a:pt x="1267" y="12967"/>
                      <a:pt x="2897" y="14661"/>
                      <a:pt x="5750" y="15932"/>
                    </a:cubicBezTo>
                    <a:cubicBezTo>
                      <a:pt x="8603" y="17202"/>
                      <a:pt x="12678" y="18049"/>
                      <a:pt x="15328" y="17626"/>
                    </a:cubicBezTo>
                    <a:cubicBezTo>
                      <a:pt x="17977" y="17202"/>
                      <a:pt x="19199" y="15508"/>
                      <a:pt x="20014" y="13602"/>
                    </a:cubicBezTo>
                    <a:cubicBezTo>
                      <a:pt x="20830" y="11696"/>
                      <a:pt x="21237" y="9579"/>
                      <a:pt x="20014" y="7037"/>
                    </a:cubicBezTo>
                    <a:cubicBezTo>
                      <a:pt x="18792" y="4496"/>
                      <a:pt x="15939" y="1532"/>
                      <a:pt x="12271" y="473"/>
                    </a:cubicBezTo>
                    <a:cubicBezTo>
                      <a:pt x="8603" y="-586"/>
                      <a:pt x="4120" y="261"/>
                      <a:pt x="1878" y="1743"/>
                    </a:cubicBezTo>
                    <a:cubicBezTo>
                      <a:pt x="-363" y="3226"/>
                      <a:pt x="-363" y="5343"/>
                      <a:pt x="656" y="8520"/>
                    </a:cubicBezTo>
                    <a:cubicBezTo>
                      <a:pt x="1675" y="11696"/>
                      <a:pt x="3712" y="15932"/>
                      <a:pt x="5954" y="18261"/>
                    </a:cubicBezTo>
                    <a:cubicBezTo>
                      <a:pt x="8195" y="20591"/>
                      <a:pt x="10641" y="21014"/>
                      <a:pt x="12882" y="19320"/>
                    </a:cubicBezTo>
                    <a:cubicBezTo>
                      <a:pt x="15124" y="17626"/>
                      <a:pt x="17162" y="13814"/>
                      <a:pt x="17977" y="10849"/>
                    </a:cubicBezTo>
                    <a:cubicBezTo>
                      <a:pt x="18792" y="7885"/>
                      <a:pt x="18384" y="5767"/>
                      <a:pt x="17365" y="4073"/>
                    </a:cubicBezTo>
                    <a:cubicBezTo>
                      <a:pt x="16346" y="2379"/>
                      <a:pt x="14716" y="1108"/>
                      <a:pt x="12271" y="1320"/>
                    </a:cubicBezTo>
                    <a:cubicBezTo>
                      <a:pt x="9826" y="1532"/>
                      <a:pt x="6565" y="3226"/>
                      <a:pt x="5139" y="6402"/>
                    </a:cubicBezTo>
                    <a:cubicBezTo>
                      <a:pt x="3713" y="9579"/>
                      <a:pt x="4120" y="14238"/>
                      <a:pt x="4527" y="1889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9" name="Line"/>
              <p:cNvSpPr/>
              <p:nvPr/>
            </p:nvSpPr>
            <p:spPr>
              <a:xfrm>
                <a:off x="-3162538" y="1557977"/>
                <a:ext cx="48035" cy="50296"/>
              </a:xfrm>
              <a:custGeom>
                <a:avLst/>
                <a:gdLst/>
                <a:ahLst/>
                <a:cxnLst>
                  <a:cxn ang="0">
                    <a:pos x="wd2" y="hd2"/>
                  </a:cxn>
                  <a:cxn ang="5400000">
                    <a:pos x="wd2" y="hd2"/>
                  </a:cxn>
                  <a:cxn ang="10800000">
                    <a:pos x="wd2" y="hd2"/>
                  </a:cxn>
                  <a:cxn ang="16200000">
                    <a:pos x="wd2" y="hd2"/>
                  </a:cxn>
                </a:cxnLst>
                <a:rect l="0" t="0" r="r" b="b"/>
                <a:pathLst>
                  <a:path w="20875" h="21032" extrusionOk="0">
                    <a:moveTo>
                      <a:pt x="3416" y="12003"/>
                    </a:moveTo>
                    <a:cubicBezTo>
                      <a:pt x="3416" y="14041"/>
                      <a:pt x="3416" y="16079"/>
                      <a:pt x="4051" y="17913"/>
                    </a:cubicBezTo>
                    <a:cubicBezTo>
                      <a:pt x="4686" y="19747"/>
                      <a:pt x="5957" y="21377"/>
                      <a:pt x="8922" y="20969"/>
                    </a:cubicBezTo>
                    <a:cubicBezTo>
                      <a:pt x="11886" y="20562"/>
                      <a:pt x="16545" y="18117"/>
                      <a:pt x="18875" y="14856"/>
                    </a:cubicBezTo>
                    <a:cubicBezTo>
                      <a:pt x="21204" y="11596"/>
                      <a:pt x="21204" y="7520"/>
                      <a:pt x="20357" y="4871"/>
                    </a:cubicBezTo>
                    <a:cubicBezTo>
                      <a:pt x="19510" y="2222"/>
                      <a:pt x="17816" y="1000"/>
                      <a:pt x="15910" y="388"/>
                    </a:cubicBezTo>
                    <a:cubicBezTo>
                      <a:pt x="14004" y="-223"/>
                      <a:pt x="11886" y="-223"/>
                      <a:pt x="9133" y="1203"/>
                    </a:cubicBezTo>
                    <a:cubicBezTo>
                      <a:pt x="6380" y="2630"/>
                      <a:pt x="2992" y="5483"/>
                      <a:pt x="1298" y="7928"/>
                    </a:cubicBezTo>
                    <a:cubicBezTo>
                      <a:pt x="-396" y="10373"/>
                      <a:pt x="-396" y="12411"/>
                      <a:pt x="1086" y="14652"/>
                    </a:cubicBezTo>
                    <a:cubicBezTo>
                      <a:pt x="2569" y="16894"/>
                      <a:pt x="5533" y="19339"/>
                      <a:pt x="8074" y="20154"/>
                    </a:cubicBezTo>
                    <a:cubicBezTo>
                      <a:pt x="10616" y="20969"/>
                      <a:pt x="12733" y="20154"/>
                      <a:pt x="14427" y="17709"/>
                    </a:cubicBezTo>
                    <a:cubicBezTo>
                      <a:pt x="16122" y="15264"/>
                      <a:pt x="17392" y="11188"/>
                      <a:pt x="17180" y="8539"/>
                    </a:cubicBezTo>
                    <a:cubicBezTo>
                      <a:pt x="16969" y="5890"/>
                      <a:pt x="15275" y="4668"/>
                      <a:pt x="12945" y="4056"/>
                    </a:cubicBezTo>
                    <a:cubicBezTo>
                      <a:pt x="10616" y="3445"/>
                      <a:pt x="7651" y="3445"/>
                      <a:pt x="5745" y="5890"/>
                    </a:cubicBezTo>
                    <a:cubicBezTo>
                      <a:pt x="3839" y="8336"/>
                      <a:pt x="2992" y="13226"/>
                      <a:pt x="2145" y="1811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0" name="Line"/>
              <p:cNvSpPr/>
              <p:nvPr/>
            </p:nvSpPr>
            <p:spPr>
              <a:xfrm>
                <a:off x="-3294348" y="1554885"/>
                <a:ext cx="48061" cy="55186"/>
              </a:xfrm>
              <a:custGeom>
                <a:avLst/>
                <a:gdLst/>
                <a:ahLst/>
                <a:cxnLst>
                  <a:cxn ang="0">
                    <a:pos x="wd2" y="hd2"/>
                  </a:cxn>
                  <a:cxn ang="5400000">
                    <a:pos x="wd2" y="hd2"/>
                  </a:cxn>
                  <a:cxn ang="10800000">
                    <a:pos x="wd2" y="hd2"/>
                  </a:cxn>
                  <a:cxn ang="16200000">
                    <a:pos x="wd2" y="hd2"/>
                  </a:cxn>
                </a:cxnLst>
                <a:rect l="0" t="0" r="r" b="b"/>
                <a:pathLst>
                  <a:path w="21304" h="21458" extrusionOk="0">
                    <a:moveTo>
                      <a:pt x="6184" y="15774"/>
                    </a:moveTo>
                    <a:cubicBezTo>
                      <a:pt x="7480" y="17290"/>
                      <a:pt x="8776" y="18805"/>
                      <a:pt x="10504" y="19563"/>
                    </a:cubicBezTo>
                    <a:cubicBezTo>
                      <a:pt x="12232" y="20321"/>
                      <a:pt x="14392" y="20321"/>
                      <a:pt x="16120" y="19563"/>
                    </a:cubicBezTo>
                    <a:cubicBezTo>
                      <a:pt x="17848" y="18805"/>
                      <a:pt x="19144" y="17290"/>
                      <a:pt x="18496" y="15016"/>
                    </a:cubicBezTo>
                    <a:cubicBezTo>
                      <a:pt x="17848" y="12742"/>
                      <a:pt x="15256" y="9711"/>
                      <a:pt x="12664" y="7816"/>
                    </a:cubicBezTo>
                    <a:cubicBezTo>
                      <a:pt x="10072" y="5921"/>
                      <a:pt x="7480" y="5163"/>
                      <a:pt x="5320" y="5353"/>
                    </a:cubicBezTo>
                    <a:cubicBezTo>
                      <a:pt x="3160" y="5542"/>
                      <a:pt x="1432" y="6679"/>
                      <a:pt x="568" y="8384"/>
                    </a:cubicBezTo>
                    <a:cubicBezTo>
                      <a:pt x="-296" y="10090"/>
                      <a:pt x="-296" y="12363"/>
                      <a:pt x="1432" y="14637"/>
                    </a:cubicBezTo>
                    <a:cubicBezTo>
                      <a:pt x="3160" y="16911"/>
                      <a:pt x="6616" y="19184"/>
                      <a:pt x="10072" y="19184"/>
                    </a:cubicBezTo>
                    <a:cubicBezTo>
                      <a:pt x="13528" y="19184"/>
                      <a:pt x="16984" y="16911"/>
                      <a:pt x="18928" y="14258"/>
                    </a:cubicBezTo>
                    <a:cubicBezTo>
                      <a:pt x="20872" y="11605"/>
                      <a:pt x="21304" y="8574"/>
                      <a:pt x="21304" y="6111"/>
                    </a:cubicBezTo>
                    <a:cubicBezTo>
                      <a:pt x="21304" y="3648"/>
                      <a:pt x="20872" y="1753"/>
                      <a:pt x="19144" y="805"/>
                    </a:cubicBezTo>
                    <a:cubicBezTo>
                      <a:pt x="17416" y="-142"/>
                      <a:pt x="14392" y="-142"/>
                      <a:pt x="11800" y="237"/>
                    </a:cubicBezTo>
                    <a:cubicBezTo>
                      <a:pt x="9208" y="616"/>
                      <a:pt x="7048" y="1374"/>
                      <a:pt x="5968" y="4784"/>
                    </a:cubicBezTo>
                    <a:cubicBezTo>
                      <a:pt x="4888" y="8195"/>
                      <a:pt x="4888" y="14258"/>
                      <a:pt x="5968" y="17479"/>
                    </a:cubicBezTo>
                    <a:cubicBezTo>
                      <a:pt x="7048" y="20700"/>
                      <a:pt x="9208" y="21079"/>
                      <a:pt x="11368" y="2145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1" name="Line"/>
              <p:cNvSpPr/>
              <p:nvPr/>
            </p:nvSpPr>
            <p:spPr>
              <a:xfrm>
                <a:off x="-3441703" y="1562276"/>
                <a:ext cx="56051" cy="50722"/>
              </a:xfrm>
              <a:custGeom>
                <a:avLst/>
                <a:gdLst/>
                <a:ahLst/>
                <a:cxnLst>
                  <a:cxn ang="0">
                    <a:pos x="wd2" y="hd2"/>
                  </a:cxn>
                  <a:cxn ang="5400000">
                    <a:pos x="wd2" y="hd2"/>
                  </a:cxn>
                  <a:cxn ang="10800000">
                    <a:pos x="wd2" y="hd2"/>
                  </a:cxn>
                  <a:cxn ang="16200000">
                    <a:pos x="wd2" y="hd2"/>
                  </a:cxn>
                </a:cxnLst>
                <a:rect l="0" t="0" r="r" b="b"/>
                <a:pathLst>
                  <a:path w="21055" h="20818" extrusionOk="0">
                    <a:moveTo>
                      <a:pt x="8974" y="1616"/>
                    </a:moveTo>
                    <a:cubicBezTo>
                      <a:pt x="7875" y="5616"/>
                      <a:pt x="6777" y="9616"/>
                      <a:pt x="6777" y="12616"/>
                    </a:cubicBezTo>
                    <a:cubicBezTo>
                      <a:pt x="6777" y="15616"/>
                      <a:pt x="7875" y="17616"/>
                      <a:pt x="10072" y="19016"/>
                    </a:cubicBezTo>
                    <a:cubicBezTo>
                      <a:pt x="12269" y="20416"/>
                      <a:pt x="15563" y="21216"/>
                      <a:pt x="17760" y="20616"/>
                    </a:cubicBezTo>
                    <a:cubicBezTo>
                      <a:pt x="19957" y="20016"/>
                      <a:pt x="21055" y="18016"/>
                      <a:pt x="21055" y="15216"/>
                    </a:cubicBezTo>
                    <a:cubicBezTo>
                      <a:pt x="21055" y="12416"/>
                      <a:pt x="19957" y="8816"/>
                      <a:pt x="17394" y="6016"/>
                    </a:cubicBezTo>
                    <a:cubicBezTo>
                      <a:pt x="14831" y="3216"/>
                      <a:pt x="10804" y="1216"/>
                      <a:pt x="7692" y="416"/>
                    </a:cubicBezTo>
                    <a:cubicBezTo>
                      <a:pt x="4580" y="-384"/>
                      <a:pt x="2384" y="16"/>
                      <a:pt x="1102" y="1216"/>
                    </a:cubicBezTo>
                    <a:cubicBezTo>
                      <a:pt x="-179" y="2416"/>
                      <a:pt x="-545" y="4416"/>
                      <a:pt x="1102" y="7616"/>
                    </a:cubicBezTo>
                    <a:cubicBezTo>
                      <a:pt x="2750" y="10816"/>
                      <a:pt x="6411" y="15216"/>
                      <a:pt x="9523" y="17216"/>
                    </a:cubicBezTo>
                    <a:cubicBezTo>
                      <a:pt x="12635" y="19216"/>
                      <a:pt x="15197" y="18816"/>
                      <a:pt x="17028" y="17616"/>
                    </a:cubicBezTo>
                    <a:cubicBezTo>
                      <a:pt x="18858" y="16416"/>
                      <a:pt x="19957" y="14416"/>
                      <a:pt x="19774" y="11616"/>
                    </a:cubicBezTo>
                    <a:cubicBezTo>
                      <a:pt x="19591" y="8816"/>
                      <a:pt x="18126" y="5216"/>
                      <a:pt x="16479" y="3216"/>
                    </a:cubicBezTo>
                    <a:cubicBezTo>
                      <a:pt x="14831" y="1216"/>
                      <a:pt x="13001" y="816"/>
                      <a:pt x="11170" y="1016"/>
                    </a:cubicBezTo>
                    <a:cubicBezTo>
                      <a:pt x="9340" y="1216"/>
                      <a:pt x="7509" y="2016"/>
                      <a:pt x="6777" y="4416"/>
                    </a:cubicBezTo>
                    <a:cubicBezTo>
                      <a:pt x="6045" y="6816"/>
                      <a:pt x="6411" y="10816"/>
                      <a:pt x="6777" y="1481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2" name="Line"/>
              <p:cNvSpPr/>
              <p:nvPr/>
            </p:nvSpPr>
            <p:spPr>
              <a:xfrm>
                <a:off x="-3578133" y="1511164"/>
                <a:ext cx="45394" cy="47782"/>
              </a:xfrm>
              <a:custGeom>
                <a:avLst/>
                <a:gdLst/>
                <a:ahLst/>
                <a:cxnLst>
                  <a:cxn ang="0">
                    <a:pos x="wd2" y="hd2"/>
                  </a:cxn>
                  <a:cxn ang="5400000">
                    <a:pos x="wd2" y="hd2"/>
                  </a:cxn>
                  <a:cxn ang="10800000">
                    <a:pos x="wd2" y="hd2"/>
                  </a:cxn>
                  <a:cxn ang="16200000">
                    <a:pos x="wd2" y="hd2"/>
                  </a:cxn>
                </a:cxnLst>
                <a:rect l="0" t="0" r="r" b="b"/>
                <a:pathLst>
                  <a:path w="20960" h="21180" extrusionOk="0">
                    <a:moveTo>
                      <a:pt x="9225" y="7554"/>
                    </a:moveTo>
                    <a:cubicBezTo>
                      <a:pt x="8325" y="9714"/>
                      <a:pt x="7425" y="11874"/>
                      <a:pt x="6975" y="14034"/>
                    </a:cubicBezTo>
                    <a:cubicBezTo>
                      <a:pt x="6525" y="16194"/>
                      <a:pt x="6525" y="18354"/>
                      <a:pt x="8100" y="19650"/>
                    </a:cubicBezTo>
                    <a:cubicBezTo>
                      <a:pt x="9675" y="20946"/>
                      <a:pt x="12825" y="21378"/>
                      <a:pt x="15075" y="20514"/>
                    </a:cubicBezTo>
                    <a:cubicBezTo>
                      <a:pt x="17325" y="19650"/>
                      <a:pt x="18675" y="17490"/>
                      <a:pt x="19575" y="15114"/>
                    </a:cubicBezTo>
                    <a:cubicBezTo>
                      <a:pt x="20475" y="12738"/>
                      <a:pt x="20925" y="10146"/>
                      <a:pt x="19575" y="7554"/>
                    </a:cubicBezTo>
                    <a:cubicBezTo>
                      <a:pt x="18225" y="4962"/>
                      <a:pt x="15075" y="2370"/>
                      <a:pt x="12375" y="1074"/>
                    </a:cubicBezTo>
                    <a:cubicBezTo>
                      <a:pt x="9675" y="-222"/>
                      <a:pt x="7425" y="-222"/>
                      <a:pt x="5400" y="426"/>
                    </a:cubicBezTo>
                    <a:cubicBezTo>
                      <a:pt x="3375" y="1074"/>
                      <a:pt x="1575" y="2370"/>
                      <a:pt x="675" y="5394"/>
                    </a:cubicBezTo>
                    <a:cubicBezTo>
                      <a:pt x="-225" y="8418"/>
                      <a:pt x="-225" y="13170"/>
                      <a:pt x="675" y="16410"/>
                    </a:cubicBezTo>
                    <a:cubicBezTo>
                      <a:pt x="1575" y="19650"/>
                      <a:pt x="3375" y="21378"/>
                      <a:pt x="6975" y="21162"/>
                    </a:cubicBezTo>
                    <a:cubicBezTo>
                      <a:pt x="10575" y="20946"/>
                      <a:pt x="15975" y="18786"/>
                      <a:pt x="18675" y="15114"/>
                    </a:cubicBezTo>
                    <a:cubicBezTo>
                      <a:pt x="21375" y="11442"/>
                      <a:pt x="21375" y="6258"/>
                      <a:pt x="20250" y="3450"/>
                    </a:cubicBezTo>
                    <a:cubicBezTo>
                      <a:pt x="19125" y="642"/>
                      <a:pt x="16875" y="210"/>
                      <a:pt x="14400" y="210"/>
                    </a:cubicBezTo>
                    <a:cubicBezTo>
                      <a:pt x="11925" y="210"/>
                      <a:pt x="9225" y="642"/>
                      <a:pt x="7425" y="1938"/>
                    </a:cubicBezTo>
                    <a:cubicBezTo>
                      <a:pt x="5625" y="3234"/>
                      <a:pt x="4725" y="5394"/>
                      <a:pt x="4725" y="7554"/>
                    </a:cubicBezTo>
                    <a:cubicBezTo>
                      <a:pt x="4725" y="9714"/>
                      <a:pt x="5625" y="11874"/>
                      <a:pt x="6525" y="1403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3" name="Line"/>
              <p:cNvSpPr/>
              <p:nvPr/>
            </p:nvSpPr>
            <p:spPr>
              <a:xfrm>
                <a:off x="-3684996" y="1414658"/>
                <a:ext cx="40712" cy="53143"/>
              </a:xfrm>
              <a:custGeom>
                <a:avLst/>
                <a:gdLst/>
                <a:ahLst/>
                <a:cxnLst>
                  <a:cxn ang="0">
                    <a:pos x="wd2" y="hd2"/>
                  </a:cxn>
                  <a:cxn ang="5400000">
                    <a:pos x="wd2" y="hd2"/>
                  </a:cxn>
                  <a:cxn ang="10800000">
                    <a:pos x="wd2" y="hd2"/>
                  </a:cxn>
                  <a:cxn ang="16200000">
                    <a:pos x="wd2" y="hd2"/>
                  </a:cxn>
                </a:cxnLst>
                <a:rect l="0" t="0" r="r" b="b"/>
                <a:pathLst>
                  <a:path w="20984" h="21032" extrusionOk="0">
                    <a:moveTo>
                      <a:pt x="9620" y="10224"/>
                    </a:moveTo>
                    <a:cubicBezTo>
                      <a:pt x="8113" y="12153"/>
                      <a:pt x="6606" y="14081"/>
                      <a:pt x="6857" y="16010"/>
                    </a:cubicBezTo>
                    <a:cubicBezTo>
                      <a:pt x="7108" y="17939"/>
                      <a:pt x="9117" y="19867"/>
                      <a:pt x="11378" y="20639"/>
                    </a:cubicBezTo>
                    <a:cubicBezTo>
                      <a:pt x="13638" y="21410"/>
                      <a:pt x="16150" y="21024"/>
                      <a:pt x="17908" y="19674"/>
                    </a:cubicBezTo>
                    <a:cubicBezTo>
                      <a:pt x="19666" y="18324"/>
                      <a:pt x="20671" y="16010"/>
                      <a:pt x="20922" y="12924"/>
                    </a:cubicBezTo>
                    <a:cubicBezTo>
                      <a:pt x="21173" y="9839"/>
                      <a:pt x="20671" y="5981"/>
                      <a:pt x="19164" y="3667"/>
                    </a:cubicBezTo>
                    <a:cubicBezTo>
                      <a:pt x="17657" y="1353"/>
                      <a:pt x="15145" y="581"/>
                      <a:pt x="12633" y="196"/>
                    </a:cubicBezTo>
                    <a:cubicBezTo>
                      <a:pt x="10122" y="-190"/>
                      <a:pt x="7610" y="-190"/>
                      <a:pt x="5601" y="1931"/>
                    </a:cubicBezTo>
                    <a:cubicBezTo>
                      <a:pt x="3592" y="4053"/>
                      <a:pt x="2085" y="8296"/>
                      <a:pt x="1582" y="11381"/>
                    </a:cubicBezTo>
                    <a:cubicBezTo>
                      <a:pt x="1080" y="14467"/>
                      <a:pt x="1582" y="16396"/>
                      <a:pt x="3089" y="17939"/>
                    </a:cubicBezTo>
                    <a:cubicBezTo>
                      <a:pt x="4596" y="19481"/>
                      <a:pt x="7108" y="20639"/>
                      <a:pt x="9368" y="20639"/>
                    </a:cubicBezTo>
                    <a:cubicBezTo>
                      <a:pt x="11629" y="20639"/>
                      <a:pt x="13638" y="19481"/>
                      <a:pt x="15145" y="16974"/>
                    </a:cubicBezTo>
                    <a:cubicBezTo>
                      <a:pt x="16652" y="14467"/>
                      <a:pt x="17657" y="10610"/>
                      <a:pt x="17154" y="7717"/>
                    </a:cubicBezTo>
                    <a:cubicBezTo>
                      <a:pt x="16652" y="4824"/>
                      <a:pt x="14643" y="2896"/>
                      <a:pt x="11629" y="2703"/>
                    </a:cubicBezTo>
                    <a:cubicBezTo>
                      <a:pt x="8615" y="2510"/>
                      <a:pt x="4596" y="4053"/>
                      <a:pt x="2336" y="5789"/>
                    </a:cubicBezTo>
                    <a:cubicBezTo>
                      <a:pt x="75" y="7524"/>
                      <a:pt x="-427" y="9453"/>
                      <a:pt x="326" y="11381"/>
                    </a:cubicBezTo>
                    <a:cubicBezTo>
                      <a:pt x="1080" y="13310"/>
                      <a:pt x="3089" y="15239"/>
                      <a:pt x="5098" y="1716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4" name="Line"/>
              <p:cNvSpPr/>
              <p:nvPr/>
            </p:nvSpPr>
            <p:spPr>
              <a:xfrm>
                <a:off x="-3785881" y="1308365"/>
                <a:ext cx="42558" cy="55312"/>
              </a:xfrm>
              <a:custGeom>
                <a:avLst/>
                <a:gdLst/>
                <a:ahLst/>
                <a:cxnLst>
                  <a:cxn ang="0">
                    <a:pos x="wd2" y="hd2"/>
                  </a:cxn>
                  <a:cxn ang="5400000">
                    <a:pos x="wd2" y="hd2"/>
                  </a:cxn>
                  <a:cxn ang="10800000">
                    <a:pos x="wd2" y="hd2"/>
                  </a:cxn>
                  <a:cxn ang="16200000">
                    <a:pos x="wd2" y="hd2"/>
                  </a:cxn>
                </a:cxnLst>
                <a:rect l="0" t="0" r="r" b="b"/>
                <a:pathLst>
                  <a:path w="20960" h="21136" extrusionOk="0">
                    <a:moveTo>
                      <a:pt x="1280" y="10269"/>
                    </a:moveTo>
                    <a:cubicBezTo>
                      <a:pt x="320" y="12131"/>
                      <a:pt x="-640" y="13993"/>
                      <a:pt x="560" y="15855"/>
                    </a:cubicBezTo>
                    <a:cubicBezTo>
                      <a:pt x="1760" y="17717"/>
                      <a:pt x="5120" y="19579"/>
                      <a:pt x="8240" y="20510"/>
                    </a:cubicBezTo>
                    <a:cubicBezTo>
                      <a:pt x="11360" y="21441"/>
                      <a:pt x="14240" y="21441"/>
                      <a:pt x="16640" y="19765"/>
                    </a:cubicBezTo>
                    <a:cubicBezTo>
                      <a:pt x="19040" y="18089"/>
                      <a:pt x="20960" y="14738"/>
                      <a:pt x="20960" y="11386"/>
                    </a:cubicBezTo>
                    <a:cubicBezTo>
                      <a:pt x="20960" y="8034"/>
                      <a:pt x="19040" y="4682"/>
                      <a:pt x="16640" y="2634"/>
                    </a:cubicBezTo>
                    <a:cubicBezTo>
                      <a:pt x="14240" y="586"/>
                      <a:pt x="11360" y="-159"/>
                      <a:pt x="8720" y="27"/>
                    </a:cubicBezTo>
                    <a:cubicBezTo>
                      <a:pt x="6080" y="213"/>
                      <a:pt x="3680" y="1331"/>
                      <a:pt x="2720" y="3751"/>
                    </a:cubicBezTo>
                    <a:cubicBezTo>
                      <a:pt x="1760" y="6172"/>
                      <a:pt x="2240" y="9896"/>
                      <a:pt x="3440" y="12689"/>
                    </a:cubicBezTo>
                    <a:cubicBezTo>
                      <a:pt x="4640" y="15482"/>
                      <a:pt x="6560" y="17344"/>
                      <a:pt x="8960" y="18462"/>
                    </a:cubicBezTo>
                    <a:cubicBezTo>
                      <a:pt x="11360" y="19579"/>
                      <a:pt x="14240" y="19951"/>
                      <a:pt x="16400" y="17717"/>
                    </a:cubicBezTo>
                    <a:cubicBezTo>
                      <a:pt x="18560" y="15482"/>
                      <a:pt x="20000" y="10641"/>
                      <a:pt x="19760" y="7476"/>
                    </a:cubicBezTo>
                    <a:cubicBezTo>
                      <a:pt x="19520" y="4310"/>
                      <a:pt x="17600" y="2820"/>
                      <a:pt x="14720" y="2820"/>
                    </a:cubicBezTo>
                    <a:cubicBezTo>
                      <a:pt x="11840" y="2820"/>
                      <a:pt x="8000" y="4310"/>
                      <a:pt x="6320" y="5986"/>
                    </a:cubicBezTo>
                    <a:cubicBezTo>
                      <a:pt x="4640" y="7662"/>
                      <a:pt x="5120" y="9524"/>
                      <a:pt x="5600" y="1138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5" name="Line"/>
              <p:cNvSpPr/>
              <p:nvPr/>
            </p:nvSpPr>
            <p:spPr>
              <a:xfrm>
                <a:off x="-3861850" y="1155790"/>
                <a:ext cx="44035" cy="55375"/>
              </a:xfrm>
              <a:custGeom>
                <a:avLst/>
                <a:gdLst/>
                <a:ahLst/>
                <a:cxnLst>
                  <a:cxn ang="0">
                    <a:pos x="wd2" y="hd2"/>
                  </a:cxn>
                  <a:cxn ang="5400000">
                    <a:pos x="wd2" y="hd2"/>
                  </a:cxn>
                  <a:cxn ang="10800000">
                    <a:pos x="wd2" y="hd2"/>
                  </a:cxn>
                  <a:cxn ang="16200000">
                    <a:pos x="wd2" y="hd2"/>
                  </a:cxn>
                </a:cxnLst>
                <a:rect l="0" t="0" r="r" b="b"/>
                <a:pathLst>
                  <a:path w="20332" h="20801" extrusionOk="0">
                    <a:moveTo>
                      <a:pt x="5228" y="4806"/>
                    </a:moveTo>
                    <a:cubicBezTo>
                      <a:pt x="3878" y="6271"/>
                      <a:pt x="2528" y="7735"/>
                      <a:pt x="2528" y="10481"/>
                    </a:cubicBezTo>
                    <a:cubicBezTo>
                      <a:pt x="2528" y="13227"/>
                      <a:pt x="3878" y="17254"/>
                      <a:pt x="5903" y="19267"/>
                    </a:cubicBezTo>
                    <a:cubicBezTo>
                      <a:pt x="7928" y="21281"/>
                      <a:pt x="10628" y="21281"/>
                      <a:pt x="13103" y="19451"/>
                    </a:cubicBezTo>
                    <a:cubicBezTo>
                      <a:pt x="15578" y="17620"/>
                      <a:pt x="17828" y="13959"/>
                      <a:pt x="19178" y="11030"/>
                    </a:cubicBezTo>
                    <a:cubicBezTo>
                      <a:pt x="20528" y="8101"/>
                      <a:pt x="20978" y="5905"/>
                      <a:pt x="18953" y="4074"/>
                    </a:cubicBezTo>
                    <a:cubicBezTo>
                      <a:pt x="16928" y="2244"/>
                      <a:pt x="12428" y="779"/>
                      <a:pt x="9053" y="230"/>
                    </a:cubicBezTo>
                    <a:cubicBezTo>
                      <a:pt x="5678" y="-319"/>
                      <a:pt x="3428" y="47"/>
                      <a:pt x="1853" y="2061"/>
                    </a:cubicBezTo>
                    <a:cubicBezTo>
                      <a:pt x="278" y="4074"/>
                      <a:pt x="-622" y="7735"/>
                      <a:pt x="503" y="11030"/>
                    </a:cubicBezTo>
                    <a:cubicBezTo>
                      <a:pt x="1628" y="14325"/>
                      <a:pt x="4778" y="17254"/>
                      <a:pt x="7478" y="18901"/>
                    </a:cubicBezTo>
                    <a:cubicBezTo>
                      <a:pt x="10178" y="20549"/>
                      <a:pt x="12428" y="20915"/>
                      <a:pt x="14228" y="20366"/>
                    </a:cubicBezTo>
                    <a:cubicBezTo>
                      <a:pt x="16028" y="19817"/>
                      <a:pt x="17378" y="18352"/>
                      <a:pt x="18053" y="16705"/>
                    </a:cubicBezTo>
                    <a:cubicBezTo>
                      <a:pt x="18728" y="15057"/>
                      <a:pt x="18728" y="13227"/>
                      <a:pt x="18278" y="11396"/>
                    </a:cubicBezTo>
                    <a:cubicBezTo>
                      <a:pt x="17828" y="9566"/>
                      <a:pt x="16928" y="7735"/>
                      <a:pt x="15353" y="6454"/>
                    </a:cubicBezTo>
                    <a:cubicBezTo>
                      <a:pt x="13778" y="5173"/>
                      <a:pt x="11528" y="4440"/>
                      <a:pt x="9728" y="4806"/>
                    </a:cubicBezTo>
                    <a:cubicBezTo>
                      <a:pt x="7928" y="5173"/>
                      <a:pt x="6578" y="6637"/>
                      <a:pt x="6803" y="9017"/>
                    </a:cubicBezTo>
                    <a:cubicBezTo>
                      <a:pt x="7028" y="11396"/>
                      <a:pt x="8828" y="14691"/>
                      <a:pt x="10628" y="1798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6" name="Line"/>
              <p:cNvSpPr/>
              <p:nvPr/>
            </p:nvSpPr>
            <p:spPr>
              <a:xfrm>
                <a:off x="-3910589" y="995070"/>
                <a:ext cx="28462" cy="56540"/>
              </a:xfrm>
              <a:custGeom>
                <a:avLst/>
                <a:gdLst/>
                <a:ahLst/>
                <a:cxnLst>
                  <a:cxn ang="0">
                    <a:pos x="wd2" y="hd2"/>
                  </a:cxn>
                  <a:cxn ang="5400000">
                    <a:pos x="wd2" y="hd2"/>
                  </a:cxn>
                  <a:cxn ang="10800000">
                    <a:pos x="wd2" y="hd2"/>
                  </a:cxn>
                  <a:cxn ang="16200000">
                    <a:pos x="wd2" y="hd2"/>
                  </a:cxn>
                </a:cxnLst>
                <a:rect l="0" t="0" r="r" b="b"/>
                <a:pathLst>
                  <a:path w="21026" h="20885" extrusionOk="0">
                    <a:moveTo>
                      <a:pt x="3332" y="5775"/>
                    </a:moveTo>
                    <a:cubicBezTo>
                      <a:pt x="1892" y="7575"/>
                      <a:pt x="452" y="9375"/>
                      <a:pt x="92" y="11175"/>
                    </a:cubicBezTo>
                    <a:cubicBezTo>
                      <a:pt x="-268" y="12975"/>
                      <a:pt x="452" y="14775"/>
                      <a:pt x="1892" y="16575"/>
                    </a:cubicBezTo>
                    <a:cubicBezTo>
                      <a:pt x="3332" y="18375"/>
                      <a:pt x="5492" y="20175"/>
                      <a:pt x="8372" y="20715"/>
                    </a:cubicBezTo>
                    <a:cubicBezTo>
                      <a:pt x="11252" y="21255"/>
                      <a:pt x="14852" y="20535"/>
                      <a:pt x="17372" y="18195"/>
                    </a:cubicBezTo>
                    <a:cubicBezTo>
                      <a:pt x="19892" y="15855"/>
                      <a:pt x="21332" y="11895"/>
                      <a:pt x="20972" y="9195"/>
                    </a:cubicBezTo>
                    <a:cubicBezTo>
                      <a:pt x="20612" y="6495"/>
                      <a:pt x="18452" y="5055"/>
                      <a:pt x="15572" y="4155"/>
                    </a:cubicBezTo>
                    <a:cubicBezTo>
                      <a:pt x="12692" y="3255"/>
                      <a:pt x="9092" y="2895"/>
                      <a:pt x="6212" y="4515"/>
                    </a:cubicBezTo>
                    <a:cubicBezTo>
                      <a:pt x="3332" y="6135"/>
                      <a:pt x="1172" y="9735"/>
                      <a:pt x="812" y="12435"/>
                    </a:cubicBezTo>
                    <a:cubicBezTo>
                      <a:pt x="452" y="15135"/>
                      <a:pt x="1892" y="16935"/>
                      <a:pt x="4412" y="18195"/>
                    </a:cubicBezTo>
                    <a:cubicBezTo>
                      <a:pt x="6932" y="19455"/>
                      <a:pt x="10532" y="20175"/>
                      <a:pt x="13412" y="19815"/>
                    </a:cubicBezTo>
                    <a:cubicBezTo>
                      <a:pt x="16292" y="19455"/>
                      <a:pt x="18452" y="18015"/>
                      <a:pt x="19532" y="15495"/>
                    </a:cubicBezTo>
                    <a:cubicBezTo>
                      <a:pt x="20612" y="12975"/>
                      <a:pt x="20612" y="9375"/>
                      <a:pt x="19892" y="6675"/>
                    </a:cubicBezTo>
                    <a:cubicBezTo>
                      <a:pt x="19172" y="3975"/>
                      <a:pt x="17732" y="2175"/>
                      <a:pt x="15212" y="1095"/>
                    </a:cubicBezTo>
                    <a:cubicBezTo>
                      <a:pt x="12692" y="15"/>
                      <a:pt x="9092" y="-345"/>
                      <a:pt x="6212" y="375"/>
                    </a:cubicBezTo>
                    <a:cubicBezTo>
                      <a:pt x="3332" y="1095"/>
                      <a:pt x="1172" y="2895"/>
                      <a:pt x="452" y="5595"/>
                    </a:cubicBezTo>
                    <a:cubicBezTo>
                      <a:pt x="-268" y="8295"/>
                      <a:pt x="452" y="11895"/>
                      <a:pt x="1532" y="14055"/>
                    </a:cubicBezTo>
                    <a:cubicBezTo>
                      <a:pt x="2612" y="16215"/>
                      <a:pt x="4052" y="16935"/>
                      <a:pt x="5492" y="17655"/>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7" name="Line"/>
              <p:cNvSpPr/>
              <p:nvPr/>
            </p:nvSpPr>
            <p:spPr>
              <a:xfrm>
                <a:off x="-3958425" y="831196"/>
                <a:ext cx="47493" cy="56711"/>
              </a:xfrm>
              <a:custGeom>
                <a:avLst/>
                <a:gdLst/>
                <a:ahLst/>
                <a:cxnLst>
                  <a:cxn ang="0">
                    <a:pos x="wd2" y="hd2"/>
                  </a:cxn>
                  <a:cxn ang="5400000">
                    <a:pos x="wd2" y="hd2"/>
                  </a:cxn>
                  <a:cxn ang="10800000">
                    <a:pos x="wd2" y="hd2"/>
                  </a:cxn>
                  <a:cxn ang="16200000">
                    <a:pos x="wd2" y="hd2"/>
                  </a:cxn>
                </a:cxnLst>
                <a:rect l="0" t="0" r="r" b="b"/>
                <a:pathLst>
                  <a:path w="21052" h="21303" extrusionOk="0">
                    <a:moveTo>
                      <a:pt x="5059" y="7025"/>
                    </a:moveTo>
                    <a:cubicBezTo>
                      <a:pt x="4627" y="8856"/>
                      <a:pt x="4195" y="10686"/>
                      <a:pt x="3979" y="12517"/>
                    </a:cubicBezTo>
                    <a:cubicBezTo>
                      <a:pt x="3763" y="14347"/>
                      <a:pt x="3763" y="16178"/>
                      <a:pt x="4843" y="17825"/>
                    </a:cubicBezTo>
                    <a:cubicBezTo>
                      <a:pt x="5923" y="19472"/>
                      <a:pt x="8083" y="20937"/>
                      <a:pt x="9811" y="20937"/>
                    </a:cubicBezTo>
                    <a:cubicBezTo>
                      <a:pt x="11539" y="20937"/>
                      <a:pt x="12835" y="19472"/>
                      <a:pt x="13483" y="16727"/>
                    </a:cubicBezTo>
                    <a:cubicBezTo>
                      <a:pt x="14131" y="13981"/>
                      <a:pt x="14131" y="9954"/>
                      <a:pt x="13915" y="7025"/>
                    </a:cubicBezTo>
                    <a:cubicBezTo>
                      <a:pt x="13699" y="4096"/>
                      <a:pt x="13267" y="2266"/>
                      <a:pt x="11971" y="1167"/>
                    </a:cubicBezTo>
                    <a:cubicBezTo>
                      <a:pt x="10675" y="69"/>
                      <a:pt x="8515" y="-297"/>
                      <a:pt x="6571" y="252"/>
                    </a:cubicBezTo>
                    <a:cubicBezTo>
                      <a:pt x="4627" y="801"/>
                      <a:pt x="2899" y="2266"/>
                      <a:pt x="1819" y="4828"/>
                    </a:cubicBezTo>
                    <a:cubicBezTo>
                      <a:pt x="739" y="7391"/>
                      <a:pt x="307" y="11052"/>
                      <a:pt x="91" y="13798"/>
                    </a:cubicBezTo>
                    <a:cubicBezTo>
                      <a:pt x="-125" y="16544"/>
                      <a:pt x="-125" y="18374"/>
                      <a:pt x="2035" y="19472"/>
                    </a:cubicBezTo>
                    <a:cubicBezTo>
                      <a:pt x="4195" y="20571"/>
                      <a:pt x="8515" y="20937"/>
                      <a:pt x="11971" y="19289"/>
                    </a:cubicBezTo>
                    <a:cubicBezTo>
                      <a:pt x="15427" y="17642"/>
                      <a:pt x="18019" y="13981"/>
                      <a:pt x="19531" y="11235"/>
                    </a:cubicBezTo>
                    <a:cubicBezTo>
                      <a:pt x="21043" y="8489"/>
                      <a:pt x="21475" y="6659"/>
                      <a:pt x="20611" y="5012"/>
                    </a:cubicBezTo>
                    <a:cubicBezTo>
                      <a:pt x="19747" y="3364"/>
                      <a:pt x="17587" y="1900"/>
                      <a:pt x="14131" y="1534"/>
                    </a:cubicBezTo>
                    <a:cubicBezTo>
                      <a:pt x="10675" y="1167"/>
                      <a:pt x="5923" y="1900"/>
                      <a:pt x="3331" y="4645"/>
                    </a:cubicBezTo>
                    <a:cubicBezTo>
                      <a:pt x="739" y="7391"/>
                      <a:pt x="307" y="12150"/>
                      <a:pt x="1603" y="15262"/>
                    </a:cubicBezTo>
                    <a:cubicBezTo>
                      <a:pt x="2899" y="18374"/>
                      <a:pt x="5923" y="19839"/>
                      <a:pt x="8947" y="2130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8" name="Line"/>
              <p:cNvSpPr/>
              <p:nvPr/>
            </p:nvSpPr>
            <p:spPr>
              <a:xfrm>
                <a:off x="-3996974" y="627909"/>
                <a:ext cx="44116" cy="50991"/>
              </a:xfrm>
              <a:custGeom>
                <a:avLst/>
                <a:gdLst/>
                <a:ahLst/>
                <a:cxnLst>
                  <a:cxn ang="0">
                    <a:pos x="wd2" y="hd2"/>
                  </a:cxn>
                  <a:cxn ang="5400000">
                    <a:pos x="wd2" y="hd2"/>
                  </a:cxn>
                  <a:cxn ang="10800000">
                    <a:pos x="wd2" y="hd2"/>
                  </a:cxn>
                  <a:cxn ang="16200000">
                    <a:pos x="wd2" y="hd2"/>
                  </a:cxn>
                </a:cxnLst>
                <a:rect l="0" t="0" r="r" b="b"/>
                <a:pathLst>
                  <a:path w="21255" h="21323" extrusionOk="0">
                    <a:moveTo>
                      <a:pt x="1533" y="10913"/>
                    </a:moveTo>
                    <a:cubicBezTo>
                      <a:pt x="594" y="12951"/>
                      <a:pt x="-345" y="14988"/>
                      <a:pt x="125" y="17026"/>
                    </a:cubicBezTo>
                    <a:cubicBezTo>
                      <a:pt x="594" y="19064"/>
                      <a:pt x="2472" y="21101"/>
                      <a:pt x="5759" y="21305"/>
                    </a:cubicBezTo>
                    <a:cubicBezTo>
                      <a:pt x="9046" y="21509"/>
                      <a:pt x="13742" y="19879"/>
                      <a:pt x="16794" y="16822"/>
                    </a:cubicBezTo>
                    <a:cubicBezTo>
                      <a:pt x="19846" y="13766"/>
                      <a:pt x="21255" y="9283"/>
                      <a:pt x="21255" y="6226"/>
                    </a:cubicBezTo>
                    <a:cubicBezTo>
                      <a:pt x="21255" y="3169"/>
                      <a:pt x="19846" y="1539"/>
                      <a:pt x="17968" y="724"/>
                    </a:cubicBezTo>
                    <a:cubicBezTo>
                      <a:pt x="16090" y="-91"/>
                      <a:pt x="13742" y="-91"/>
                      <a:pt x="11159" y="113"/>
                    </a:cubicBezTo>
                    <a:cubicBezTo>
                      <a:pt x="8577" y="317"/>
                      <a:pt x="5759" y="724"/>
                      <a:pt x="3881" y="3169"/>
                    </a:cubicBezTo>
                    <a:cubicBezTo>
                      <a:pt x="2003" y="5615"/>
                      <a:pt x="1064" y="10098"/>
                      <a:pt x="1298" y="13154"/>
                    </a:cubicBezTo>
                    <a:cubicBezTo>
                      <a:pt x="1533" y="16211"/>
                      <a:pt x="2942" y="17841"/>
                      <a:pt x="5759" y="18045"/>
                    </a:cubicBezTo>
                    <a:cubicBezTo>
                      <a:pt x="8577" y="18249"/>
                      <a:pt x="12803" y="17026"/>
                      <a:pt x="15386" y="15396"/>
                    </a:cubicBezTo>
                    <a:cubicBezTo>
                      <a:pt x="17968" y="13766"/>
                      <a:pt x="18907" y="11728"/>
                      <a:pt x="18438" y="9079"/>
                    </a:cubicBezTo>
                    <a:cubicBezTo>
                      <a:pt x="17968" y="6430"/>
                      <a:pt x="16090" y="3169"/>
                      <a:pt x="13977" y="1539"/>
                    </a:cubicBezTo>
                    <a:cubicBezTo>
                      <a:pt x="11864" y="-91"/>
                      <a:pt x="9516" y="-91"/>
                      <a:pt x="8107" y="1132"/>
                    </a:cubicBezTo>
                    <a:cubicBezTo>
                      <a:pt x="6699" y="2354"/>
                      <a:pt x="6229" y="4800"/>
                      <a:pt x="5759" y="7245"/>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9" name="Line"/>
              <p:cNvSpPr/>
              <p:nvPr/>
            </p:nvSpPr>
            <p:spPr>
              <a:xfrm>
                <a:off x="-3969967" y="443885"/>
                <a:ext cx="51759" cy="52803"/>
              </a:xfrm>
              <a:custGeom>
                <a:avLst/>
                <a:gdLst/>
                <a:ahLst/>
                <a:cxnLst>
                  <a:cxn ang="0">
                    <a:pos x="wd2" y="hd2"/>
                  </a:cxn>
                  <a:cxn ang="5400000">
                    <a:pos x="wd2" y="hd2"/>
                  </a:cxn>
                  <a:cxn ang="10800000">
                    <a:pos x="wd2" y="hd2"/>
                  </a:cxn>
                  <a:cxn ang="16200000">
                    <a:pos x="wd2" y="hd2"/>
                  </a:cxn>
                </a:cxnLst>
                <a:rect l="0" t="0" r="r" b="b"/>
                <a:pathLst>
                  <a:path w="21243" h="20898" extrusionOk="0">
                    <a:moveTo>
                      <a:pt x="3422" y="11418"/>
                    </a:moveTo>
                    <a:cubicBezTo>
                      <a:pt x="1822" y="12575"/>
                      <a:pt x="222" y="13732"/>
                      <a:pt x="22" y="15082"/>
                    </a:cubicBezTo>
                    <a:cubicBezTo>
                      <a:pt x="-178" y="16432"/>
                      <a:pt x="1022" y="17975"/>
                      <a:pt x="2622" y="19132"/>
                    </a:cubicBezTo>
                    <a:cubicBezTo>
                      <a:pt x="4222" y="20290"/>
                      <a:pt x="6222" y="21061"/>
                      <a:pt x="9022" y="20868"/>
                    </a:cubicBezTo>
                    <a:cubicBezTo>
                      <a:pt x="11822" y="20675"/>
                      <a:pt x="15422" y="19518"/>
                      <a:pt x="17822" y="17011"/>
                    </a:cubicBezTo>
                    <a:cubicBezTo>
                      <a:pt x="20222" y="14504"/>
                      <a:pt x="21422" y="10647"/>
                      <a:pt x="21222" y="8140"/>
                    </a:cubicBezTo>
                    <a:cubicBezTo>
                      <a:pt x="21022" y="5632"/>
                      <a:pt x="19422" y="4475"/>
                      <a:pt x="16422" y="3511"/>
                    </a:cubicBezTo>
                    <a:cubicBezTo>
                      <a:pt x="13422" y="2547"/>
                      <a:pt x="9022" y="1775"/>
                      <a:pt x="6222" y="2161"/>
                    </a:cubicBezTo>
                    <a:cubicBezTo>
                      <a:pt x="3422" y="2547"/>
                      <a:pt x="2222" y="4090"/>
                      <a:pt x="1622" y="6790"/>
                    </a:cubicBezTo>
                    <a:cubicBezTo>
                      <a:pt x="1022" y="9490"/>
                      <a:pt x="1022" y="13347"/>
                      <a:pt x="2022" y="15661"/>
                    </a:cubicBezTo>
                    <a:cubicBezTo>
                      <a:pt x="3022" y="17975"/>
                      <a:pt x="5022" y="18747"/>
                      <a:pt x="7622" y="18168"/>
                    </a:cubicBezTo>
                    <a:cubicBezTo>
                      <a:pt x="10222" y="17590"/>
                      <a:pt x="13422" y="15661"/>
                      <a:pt x="15422" y="13732"/>
                    </a:cubicBezTo>
                    <a:cubicBezTo>
                      <a:pt x="17422" y="11804"/>
                      <a:pt x="18222" y="9875"/>
                      <a:pt x="18422" y="7754"/>
                    </a:cubicBezTo>
                    <a:cubicBezTo>
                      <a:pt x="18622" y="5632"/>
                      <a:pt x="18222" y="3318"/>
                      <a:pt x="17022" y="1775"/>
                    </a:cubicBezTo>
                    <a:cubicBezTo>
                      <a:pt x="15822" y="232"/>
                      <a:pt x="13822" y="-539"/>
                      <a:pt x="12022" y="425"/>
                    </a:cubicBezTo>
                    <a:cubicBezTo>
                      <a:pt x="10222" y="1390"/>
                      <a:pt x="8622" y="4090"/>
                      <a:pt x="7022" y="679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0" name="Line"/>
              <p:cNvSpPr/>
              <p:nvPr/>
            </p:nvSpPr>
            <p:spPr>
              <a:xfrm>
                <a:off x="-3917493" y="303170"/>
                <a:ext cx="37729" cy="54908"/>
              </a:xfrm>
              <a:custGeom>
                <a:avLst/>
                <a:gdLst/>
                <a:ahLst/>
                <a:cxnLst>
                  <a:cxn ang="0">
                    <a:pos x="wd2" y="hd2"/>
                  </a:cxn>
                  <a:cxn ang="5400000">
                    <a:pos x="wd2" y="hd2"/>
                  </a:cxn>
                  <a:cxn ang="10800000">
                    <a:pos x="wd2" y="hd2"/>
                  </a:cxn>
                  <a:cxn ang="16200000">
                    <a:pos x="wd2" y="hd2"/>
                  </a:cxn>
                </a:cxnLst>
                <a:rect l="0" t="0" r="r" b="b"/>
                <a:pathLst>
                  <a:path w="21440" h="20981" extrusionOk="0">
                    <a:moveTo>
                      <a:pt x="6486" y="11168"/>
                    </a:moveTo>
                    <a:cubicBezTo>
                      <a:pt x="5932" y="13030"/>
                      <a:pt x="5378" y="14892"/>
                      <a:pt x="5932" y="16568"/>
                    </a:cubicBezTo>
                    <a:cubicBezTo>
                      <a:pt x="6486" y="18244"/>
                      <a:pt x="8148" y="19733"/>
                      <a:pt x="10363" y="20478"/>
                    </a:cubicBezTo>
                    <a:cubicBezTo>
                      <a:pt x="12579" y="21223"/>
                      <a:pt x="15348" y="21223"/>
                      <a:pt x="17563" y="19920"/>
                    </a:cubicBezTo>
                    <a:cubicBezTo>
                      <a:pt x="19778" y="18616"/>
                      <a:pt x="21440" y="16009"/>
                      <a:pt x="21440" y="13030"/>
                    </a:cubicBezTo>
                    <a:cubicBezTo>
                      <a:pt x="21440" y="10051"/>
                      <a:pt x="19778" y="6699"/>
                      <a:pt x="17563" y="4837"/>
                    </a:cubicBezTo>
                    <a:cubicBezTo>
                      <a:pt x="15348" y="2975"/>
                      <a:pt x="12579" y="2602"/>
                      <a:pt x="9809" y="2602"/>
                    </a:cubicBezTo>
                    <a:cubicBezTo>
                      <a:pt x="7040" y="2602"/>
                      <a:pt x="4271" y="2975"/>
                      <a:pt x="2609" y="4092"/>
                    </a:cubicBezTo>
                    <a:cubicBezTo>
                      <a:pt x="948" y="5209"/>
                      <a:pt x="394" y="7071"/>
                      <a:pt x="117" y="9120"/>
                    </a:cubicBezTo>
                    <a:cubicBezTo>
                      <a:pt x="-160" y="11168"/>
                      <a:pt x="-160" y="13402"/>
                      <a:pt x="2609" y="14520"/>
                    </a:cubicBezTo>
                    <a:cubicBezTo>
                      <a:pt x="5378" y="15637"/>
                      <a:pt x="10917" y="15637"/>
                      <a:pt x="14240" y="14706"/>
                    </a:cubicBezTo>
                    <a:cubicBezTo>
                      <a:pt x="17563" y="13775"/>
                      <a:pt x="18671" y="11913"/>
                      <a:pt x="19502" y="9492"/>
                    </a:cubicBezTo>
                    <a:cubicBezTo>
                      <a:pt x="20332" y="7071"/>
                      <a:pt x="20886" y="4092"/>
                      <a:pt x="19225" y="2230"/>
                    </a:cubicBezTo>
                    <a:cubicBezTo>
                      <a:pt x="17563" y="368"/>
                      <a:pt x="13686" y="-377"/>
                      <a:pt x="11194" y="182"/>
                    </a:cubicBezTo>
                    <a:cubicBezTo>
                      <a:pt x="8702" y="740"/>
                      <a:pt x="7594" y="2602"/>
                      <a:pt x="7317" y="4651"/>
                    </a:cubicBezTo>
                    <a:cubicBezTo>
                      <a:pt x="7040" y="6699"/>
                      <a:pt x="7594" y="8933"/>
                      <a:pt x="8148" y="1116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1" name="Line"/>
              <p:cNvSpPr/>
              <p:nvPr/>
            </p:nvSpPr>
            <p:spPr>
              <a:xfrm>
                <a:off x="-3836160" y="176680"/>
                <a:ext cx="37545" cy="45405"/>
              </a:xfrm>
              <a:custGeom>
                <a:avLst/>
                <a:gdLst/>
                <a:ahLst/>
                <a:cxnLst>
                  <a:cxn ang="0">
                    <a:pos x="wd2" y="hd2"/>
                  </a:cxn>
                  <a:cxn ang="5400000">
                    <a:pos x="wd2" y="hd2"/>
                  </a:cxn>
                  <a:cxn ang="10800000">
                    <a:pos x="wd2" y="hd2"/>
                  </a:cxn>
                  <a:cxn ang="16200000">
                    <a:pos x="wd2" y="hd2"/>
                  </a:cxn>
                </a:cxnLst>
                <a:rect l="0" t="0" r="r" b="b"/>
                <a:pathLst>
                  <a:path w="20802" h="20537" extrusionOk="0">
                    <a:moveTo>
                      <a:pt x="1759" y="6955"/>
                    </a:moveTo>
                    <a:cubicBezTo>
                      <a:pt x="1219" y="9159"/>
                      <a:pt x="679" y="11363"/>
                      <a:pt x="679" y="13567"/>
                    </a:cubicBezTo>
                    <a:cubicBezTo>
                      <a:pt x="679" y="15771"/>
                      <a:pt x="1219" y="17975"/>
                      <a:pt x="2839" y="19298"/>
                    </a:cubicBezTo>
                    <a:cubicBezTo>
                      <a:pt x="4459" y="20620"/>
                      <a:pt x="7159" y="21061"/>
                      <a:pt x="10399" y="19739"/>
                    </a:cubicBezTo>
                    <a:cubicBezTo>
                      <a:pt x="13639" y="18416"/>
                      <a:pt x="17419" y="15330"/>
                      <a:pt x="19309" y="12685"/>
                    </a:cubicBezTo>
                    <a:cubicBezTo>
                      <a:pt x="21199" y="10041"/>
                      <a:pt x="21199" y="7836"/>
                      <a:pt x="19849" y="5853"/>
                    </a:cubicBezTo>
                    <a:cubicBezTo>
                      <a:pt x="18499" y="3869"/>
                      <a:pt x="15799" y="2106"/>
                      <a:pt x="13099" y="1224"/>
                    </a:cubicBezTo>
                    <a:cubicBezTo>
                      <a:pt x="10399" y="343"/>
                      <a:pt x="7699" y="343"/>
                      <a:pt x="5269" y="2326"/>
                    </a:cubicBezTo>
                    <a:cubicBezTo>
                      <a:pt x="2839" y="4310"/>
                      <a:pt x="679" y="8277"/>
                      <a:pt x="139" y="11363"/>
                    </a:cubicBezTo>
                    <a:cubicBezTo>
                      <a:pt x="-401" y="14449"/>
                      <a:pt x="679" y="16653"/>
                      <a:pt x="2569" y="17755"/>
                    </a:cubicBezTo>
                    <a:cubicBezTo>
                      <a:pt x="4459" y="18857"/>
                      <a:pt x="7159" y="18857"/>
                      <a:pt x="9859" y="17094"/>
                    </a:cubicBezTo>
                    <a:cubicBezTo>
                      <a:pt x="12559" y="15330"/>
                      <a:pt x="15259" y="11804"/>
                      <a:pt x="16609" y="8718"/>
                    </a:cubicBezTo>
                    <a:cubicBezTo>
                      <a:pt x="17959" y="5632"/>
                      <a:pt x="17959" y="2988"/>
                      <a:pt x="16609" y="1445"/>
                    </a:cubicBezTo>
                    <a:cubicBezTo>
                      <a:pt x="15259" y="-98"/>
                      <a:pt x="12559" y="-539"/>
                      <a:pt x="11209" y="783"/>
                    </a:cubicBezTo>
                    <a:cubicBezTo>
                      <a:pt x="9859" y="2106"/>
                      <a:pt x="9859" y="5192"/>
                      <a:pt x="9859" y="827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2" name="Line"/>
              <p:cNvSpPr/>
              <p:nvPr/>
            </p:nvSpPr>
            <p:spPr>
              <a:xfrm>
                <a:off x="-3745273" y="56244"/>
                <a:ext cx="41557" cy="46302"/>
              </a:xfrm>
              <a:custGeom>
                <a:avLst/>
                <a:gdLst/>
                <a:ahLst/>
                <a:cxnLst>
                  <a:cxn ang="0">
                    <a:pos x="wd2" y="hd2"/>
                  </a:cxn>
                  <a:cxn ang="5400000">
                    <a:pos x="wd2" y="hd2"/>
                  </a:cxn>
                  <a:cxn ang="10800000">
                    <a:pos x="wd2" y="hd2"/>
                  </a:cxn>
                  <a:cxn ang="16200000">
                    <a:pos x="wd2" y="hd2"/>
                  </a:cxn>
                </a:cxnLst>
                <a:rect l="0" t="0" r="r" b="b"/>
                <a:pathLst>
                  <a:path w="20932" h="20943" extrusionOk="0">
                    <a:moveTo>
                      <a:pt x="0" y="8531"/>
                    </a:moveTo>
                    <a:cubicBezTo>
                      <a:pt x="0" y="10735"/>
                      <a:pt x="0" y="12939"/>
                      <a:pt x="2455" y="15364"/>
                    </a:cubicBezTo>
                    <a:cubicBezTo>
                      <a:pt x="4909" y="17788"/>
                      <a:pt x="9818" y="20433"/>
                      <a:pt x="13009" y="20874"/>
                    </a:cubicBezTo>
                    <a:cubicBezTo>
                      <a:pt x="16200" y="21315"/>
                      <a:pt x="17673" y="19552"/>
                      <a:pt x="18900" y="17568"/>
                    </a:cubicBezTo>
                    <a:cubicBezTo>
                      <a:pt x="20127" y="15584"/>
                      <a:pt x="21109" y="13380"/>
                      <a:pt x="20618" y="10515"/>
                    </a:cubicBezTo>
                    <a:cubicBezTo>
                      <a:pt x="20127" y="7650"/>
                      <a:pt x="18164" y="4123"/>
                      <a:pt x="15955" y="2139"/>
                    </a:cubicBezTo>
                    <a:cubicBezTo>
                      <a:pt x="13745" y="156"/>
                      <a:pt x="11291" y="-285"/>
                      <a:pt x="8591" y="156"/>
                    </a:cubicBezTo>
                    <a:cubicBezTo>
                      <a:pt x="5891" y="597"/>
                      <a:pt x="2945" y="1919"/>
                      <a:pt x="1964" y="4784"/>
                    </a:cubicBezTo>
                    <a:cubicBezTo>
                      <a:pt x="982" y="7650"/>
                      <a:pt x="1964" y="12058"/>
                      <a:pt x="3682" y="14482"/>
                    </a:cubicBezTo>
                    <a:cubicBezTo>
                      <a:pt x="5400" y="16907"/>
                      <a:pt x="7855" y="17348"/>
                      <a:pt x="10800" y="16025"/>
                    </a:cubicBezTo>
                    <a:cubicBezTo>
                      <a:pt x="13745" y="14703"/>
                      <a:pt x="17182" y="11617"/>
                      <a:pt x="19145" y="8972"/>
                    </a:cubicBezTo>
                    <a:cubicBezTo>
                      <a:pt x="21109" y="6327"/>
                      <a:pt x="21600" y="4123"/>
                      <a:pt x="19882" y="2801"/>
                    </a:cubicBezTo>
                    <a:cubicBezTo>
                      <a:pt x="18164" y="1478"/>
                      <a:pt x="14236" y="1037"/>
                      <a:pt x="11782" y="2139"/>
                    </a:cubicBezTo>
                    <a:cubicBezTo>
                      <a:pt x="9327" y="3241"/>
                      <a:pt x="8345" y="5886"/>
                      <a:pt x="7364" y="8531"/>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3" name="Line"/>
              <p:cNvSpPr/>
              <p:nvPr/>
            </p:nvSpPr>
            <p:spPr>
              <a:xfrm>
                <a:off x="-3648790" y="-42976"/>
                <a:ext cx="54762" cy="44555"/>
              </a:xfrm>
              <a:custGeom>
                <a:avLst/>
                <a:gdLst/>
                <a:ahLst/>
                <a:cxnLst>
                  <a:cxn ang="0">
                    <a:pos x="wd2" y="hd2"/>
                  </a:cxn>
                  <a:cxn ang="5400000">
                    <a:pos x="wd2" y="hd2"/>
                  </a:cxn>
                  <a:cxn ang="10800000">
                    <a:pos x="wd2" y="hd2"/>
                  </a:cxn>
                  <a:cxn ang="16200000">
                    <a:pos x="wd2" y="hd2"/>
                  </a:cxn>
                </a:cxnLst>
                <a:rect l="0" t="0" r="r" b="b"/>
                <a:pathLst>
                  <a:path w="21293" h="21010" extrusionOk="0">
                    <a:moveTo>
                      <a:pt x="0" y="10185"/>
                    </a:moveTo>
                    <a:cubicBezTo>
                      <a:pt x="379" y="12943"/>
                      <a:pt x="758" y="15700"/>
                      <a:pt x="1705" y="17768"/>
                    </a:cubicBezTo>
                    <a:cubicBezTo>
                      <a:pt x="2653" y="19836"/>
                      <a:pt x="4168" y="21215"/>
                      <a:pt x="7010" y="20985"/>
                    </a:cubicBezTo>
                    <a:cubicBezTo>
                      <a:pt x="9853" y="20755"/>
                      <a:pt x="14021" y="18917"/>
                      <a:pt x="16295" y="16849"/>
                    </a:cubicBezTo>
                    <a:cubicBezTo>
                      <a:pt x="18568" y="14781"/>
                      <a:pt x="18947" y="12483"/>
                      <a:pt x="18000" y="9726"/>
                    </a:cubicBezTo>
                    <a:cubicBezTo>
                      <a:pt x="17053" y="6968"/>
                      <a:pt x="14779" y="3751"/>
                      <a:pt x="12695" y="1913"/>
                    </a:cubicBezTo>
                    <a:cubicBezTo>
                      <a:pt x="10611" y="75"/>
                      <a:pt x="8716" y="-385"/>
                      <a:pt x="7200" y="304"/>
                    </a:cubicBezTo>
                    <a:cubicBezTo>
                      <a:pt x="5684" y="994"/>
                      <a:pt x="4547" y="2832"/>
                      <a:pt x="3979" y="4900"/>
                    </a:cubicBezTo>
                    <a:cubicBezTo>
                      <a:pt x="3411" y="6968"/>
                      <a:pt x="3411" y="9266"/>
                      <a:pt x="3411" y="11564"/>
                    </a:cubicBezTo>
                    <a:cubicBezTo>
                      <a:pt x="3411" y="13862"/>
                      <a:pt x="3411" y="16160"/>
                      <a:pt x="5684" y="17768"/>
                    </a:cubicBezTo>
                    <a:cubicBezTo>
                      <a:pt x="7958" y="19377"/>
                      <a:pt x="12505" y="20296"/>
                      <a:pt x="15726" y="18687"/>
                    </a:cubicBezTo>
                    <a:cubicBezTo>
                      <a:pt x="18947" y="17079"/>
                      <a:pt x="20842" y="12943"/>
                      <a:pt x="21221" y="9496"/>
                    </a:cubicBezTo>
                    <a:cubicBezTo>
                      <a:pt x="21600" y="6049"/>
                      <a:pt x="20463" y="3292"/>
                      <a:pt x="18189" y="1913"/>
                    </a:cubicBezTo>
                    <a:cubicBezTo>
                      <a:pt x="15916" y="534"/>
                      <a:pt x="12505" y="534"/>
                      <a:pt x="10421" y="2602"/>
                    </a:cubicBezTo>
                    <a:cubicBezTo>
                      <a:pt x="8337" y="4670"/>
                      <a:pt x="7579" y="8807"/>
                      <a:pt x="6821" y="1294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4" name="Line"/>
              <p:cNvSpPr/>
              <p:nvPr/>
            </p:nvSpPr>
            <p:spPr>
              <a:xfrm>
                <a:off x="-3511008" y="-111549"/>
                <a:ext cx="31462" cy="35658"/>
              </a:xfrm>
              <a:custGeom>
                <a:avLst/>
                <a:gdLst/>
                <a:ahLst/>
                <a:cxnLst>
                  <a:cxn ang="0">
                    <a:pos x="wd2" y="hd2"/>
                  </a:cxn>
                  <a:cxn ang="5400000">
                    <a:pos x="wd2" y="hd2"/>
                  </a:cxn>
                  <a:cxn ang="10800000">
                    <a:pos x="wd2" y="hd2"/>
                  </a:cxn>
                  <a:cxn ang="16200000">
                    <a:pos x="wd2" y="hd2"/>
                  </a:cxn>
                </a:cxnLst>
                <a:rect l="0" t="0" r="r" b="b"/>
                <a:pathLst>
                  <a:path w="21130" h="20797" extrusionOk="0">
                    <a:moveTo>
                      <a:pt x="1718" y="13371"/>
                    </a:moveTo>
                    <a:cubicBezTo>
                      <a:pt x="3681" y="15645"/>
                      <a:pt x="5645" y="17919"/>
                      <a:pt x="8263" y="19340"/>
                    </a:cubicBezTo>
                    <a:cubicBezTo>
                      <a:pt x="10881" y="20761"/>
                      <a:pt x="14154" y="21329"/>
                      <a:pt x="16445" y="20192"/>
                    </a:cubicBezTo>
                    <a:cubicBezTo>
                      <a:pt x="18736" y="19055"/>
                      <a:pt x="20045" y="16213"/>
                      <a:pt x="20699" y="13371"/>
                    </a:cubicBezTo>
                    <a:cubicBezTo>
                      <a:pt x="21354" y="10529"/>
                      <a:pt x="21354" y="7687"/>
                      <a:pt x="20045" y="5413"/>
                    </a:cubicBezTo>
                    <a:cubicBezTo>
                      <a:pt x="18736" y="3140"/>
                      <a:pt x="16118" y="1434"/>
                      <a:pt x="13172" y="582"/>
                    </a:cubicBezTo>
                    <a:cubicBezTo>
                      <a:pt x="10227" y="-271"/>
                      <a:pt x="6954" y="-271"/>
                      <a:pt x="4663" y="1150"/>
                    </a:cubicBezTo>
                    <a:cubicBezTo>
                      <a:pt x="2372" y="2571"/>
                      <a:pt x="1063" y="5413"/>
                      <a:pt x="409" y="8255"/>
                    </a:cubicBezTo>
                    <a:cubicBezTo>
                      <a:pt x="-246" y="11097"/>
                      <a:pt x="-246" y="13940"/>
                      <a:pt x="1390" y="15929"/>
                    </a:cubicBezTo>
                    <a:cubicBezTo>
                      <a:pt x="3027" y="17918"/>
                      <a:pt x="6300" y="19055"/>
                      <a:pt x="9245" y="18487"/>
                    </a:cubicBezTo>
                    <a:cubicBezTo>
                      <a:pt x="12190" y="17919"/>
                      <a:pt x="14809" y="15645"/>
                      <a:pt x="16118" y="12803"/>
                    </a:cubicBezTo>
                    <a:cubicBezTo>
                      <a:pt x="17427" y="9961"/>
                      <a:pt x="17427" y="6550"/>
                      <a:pt x="15790" y="4561"/>
                    </a:cubicBezTo>
                    <a:cubicBezTo>
                      <a:pt x="14154" y="2571"/>
                      <a:pt x="10881" y="2003"/>
                      <a:pt x="8918" y="3140"/>
                    </a:cubicBezTo>
                    <a:cubicBezTo>
                      <a:pt x="6954" y="4276"/>
                      <a:pt x="6299" y="7118"/>
                      <a:pt x="5645" y="9961"/>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5" name="Line"/>
              <p:cNvSpPr/>
              <p:nvPr/>
            </p:nvSpPr>
            <p:spPr>
              <a:xfrm>
                <a:off x="-3350509" y="534959"/>
                <a:ext cx="128620" cy="171942"/>
              </a:xfrm>
              <a:custGeom>
                <a:avLst/>
                <a:gdLst/>
                <a:ahLst/>
                <a:cxnLst>
                  <a:cxn ang="0">
                    <a:pos x="wd2" y="hd2"/>
                  </a:cxn>
                  <a:cxn ang="5400000">
                    <a:pos x="wd2" y="hd2"/>
                  </a:cxn>
                  <a:cxn ang="10800000">
                    <a:pos x="wd2" y="hd2"/>
                  </a:cxn>
                  <a:cxn ang="16200000">
                    <a:pos x="wd2" y="hd2"/>
                  </a:cxn>
                </a:cxnLst>
                <a:rect l="0" t="0" r="r" b="b"/>
                <a:pathLst>
                  <a:path w="20961" h="20938" extrusionOk="0">
                    <a:moveTo>
                      <a:pt x="10473" y="14141"/>
                    </a:moveTo>
                    <a:cubicBezTo>
                      <a:pt x="9997" y="14735"/>
                      <a:pt x="9520" y="15328"/>
                      <a:pt x="9917" y="15625"/>
                    </a:cubicBezTo>
                    <a:cubicBezTo>
                      <a:pt x="10314" y="15921"/>
                      <a:pt x="11585" y="15921"/>
                      <a:pt x="12855" y="15387"/>
                    </a:cubicBezTo>
                    <a:cubicBezTo>
                      <a:pt x="14126" y="14853"/>
                      <a:pt x="15397" y="13785"/>
                      <a:pt x="16032" y="12361"/>
                    </a:cubicBezTo>
                    <a:cubicBezTo>
                      <a:pt x="16667" y="10937"/>
                      <a:pt x="16667" y="9156"/>
                      <a:pt x="15317" y="7614"/>
                    </a:cubicBezTo>
                    <a:cubicBezTo>
                      <a:pt x="13967" y="6071"/>
                      <a:pt x="11267" y="4765"/>
                      <a:pt x="9202" y="4469"/>
                    </a:cubicBezTo>
                    <a:cubicBezTo>
                      <a:pt x="7138" y="4172"/>
                      <a:pt x="5708" y="4884"/>
                      <a:pt x="4994" y="6308"/>
                    </a:cubicBezTo>
                    <a:cubicBezTo>
                      <a:pt x="4279" y="7732"/>
                      <a:pt x="4279" y="9869"/>
                      <a:pt x="6185" y="11471"/>
                    </a:cubicBezTo>
                    <a:cubicBezTo>
                      <a:pt x="8091" y="13073"/>
                      <a:pt x="11902" y="14141"/>
                      <a:pt x="14602" y="14319"/>
                    </a:cubicBezTo>
                    <a:cubicBezTo>
                      <a:pt x="17302" y="14497"/>
                      <a:pt x="18891" y="13785"/>
                      <a:pt x="19844" y="12717"/>
                    </a:cubicBezTo>
                    <a:cubicBezTo>
                      <a:pt x="20797" y="11649"/>
                      <a:pt x="21114" y="10225"/>
                      <a:pt x="19447" y="8741"/>
                    </a:cubicBezTo>
                    <a:cubicBezTo>
                      <a:pt x="17779" y="7258"/>
                      <a:pt x="14126" y="5715"/>
                      <a:pt x="10950" y="5418"/>
                    </a:cubicBezTo>
                    <a:cubicBezTo>
                      <a:pt x="7773" y="5121"/>
                      <a:pt x="5073" y="6071"/>
                      <a:pt x="3723" y="7851"/>
                    </a:cubicBezTo>
                    <a:cubicBezTo>
                      <a:pt x="2373" y="9631"/>
                      <a:pt x="2373" y="12242"/>
                      <a:pt x="4279" y="13844"/>
                    </a:cubicBezTo>
                    <a:cubicBezTo>
                      <a:pt x="6185" y="15447"/>
                      <a:pt x="9997" y="16040"/>
                      <a:pt x="12697" y="15981"/>
                    </a:cubicBezTo>
                    <a:cubicBezTo>
                      <a:pt x="15397" y="15921"/>
                      <a:pt x="16985" y="15209"/>
                      <a:pt x="17938" y="14141"/>
                    </a:cubicBezTo>
                    <a:cubicBezTo>
                      <a:pt x="18891" y="13073"/>
                      <a:pt x="19208" y="11649"/>
                      <a:pt x="17620" y="10106"/>
                    </a:cubicBezTo>
                    <a:cubicBezTo>
                      <a:pt x="16032" y="8563"/>
                      <a:pt x="12538" y="6902"/>
                      <a:pt x="9520" y="6011"/>
                    </a:cubicBezTo>
                    <a:cubicBezTo>
                      <a:pt x="6502" y="5121"/>
                      <a:pt x="3961" y="5003"/>
                      <a:pt x="2294" y="6011"/>
                    </a:cubicBezTo>
                    <a:cubicBezTo>
                      <a:pt x="626" y="7020"/>
                      <a:pt x="-168" y="9156"/>
                      <a:pt x="864" y="11649"/>
                    </a:cubicBezTo>
                    <a:cubicBezTo>
                      <a:pt x="1896" y="14141"/>
                      <a:pt x="4755" y="16989"/>
                      <a:pt x="7694" y="18236"/>
                    </a:cubicBezTo>
                    <a:cubicBezTo>
                      <a:pt x="10632" y="19482"/>
                      <a:pt x="13649" y="19126"/>
                      <a:pt x="15952" y="18236"/>
                    </a:cubicBezTo>
                    <a:cubicBezTo>
                      <a:pt x="18255" y="17346"/>
                      <a:pt x="19844" y="15921"/>
                      <a:pt x="20558" y="14082"/>
                    </a:cubicBezTo>
                    <a:cubicBezTo>
                      <a:pt x="21273" y="12242"/>
                      <a:pt x="21114" y="9987"/>
                      <a:pt x="19447" y="7851"/>
                    </a:cubicBezTo>
                    <a:cubicBezTo>
                      <a:pt x="17779" y="5715"/>
                      <a:pt x="14602" y="3697"/>
                      <a:pt x="11823" y="2629"/>
                    </a:cubicBezTo>
                    <a:cubicBezTo>
                      <a:pt x="9044" y="1561"/>
                      <a:pt x="6661" y="1442"/>
                      <a:pt x="4755" y="2214"/>
                    </a:cubicBezTo>
                    <a:cubicBezTo>
                      <a:pt x="2849" y="2985"/>
                      <a:pt x="1420" y="4647"/>
                      <a:pt x="626" y="7258"/>
                    </a:cubicBezTo>
                    <a:cubicBezTo>
                      <a:pt x="-168" y="9869"/>
                      <a:pt x="-327" y="13429"/>
                      <a:pt x="864" y="15981"/>
                    </a:cubicBezTo>
                    <a:cubicBezTo>
                      <a:pt x="2055" y="18532"/>
                      <a:pt x="4597" y="20075"/>
                      <a:pt x="7058" y="20669"/>
                    </a:cubicBezTo>
                    <a:cubicBezTo>
                      <a:pt x="9520" y="21262"/>
                      <a:pt x="11902" y="20906"/>
                      <a:pt x="14205" y="19304"/>
                    </a:cubicBezTo>
                    <a:cubicBezTo>
                      <a:pt x="16508" y="17702"/>
                      <a:pt x="18732" y="14853"/>
                      <a:pt x="19447" y="12124"/>
                    </a:cubicBezTo>
                    <a:cubicBezTo>
                      <a:pt x="20161" y="9394"/>
                      <a:pt x="19367" y="6783"/>
                      <a:pt x="17699" y="4647"/>
                    </a:cubicBezTo>
                    <a:cubicBezTo>
                      <a:pt x="16032" y="2510"/>
                      <a:pt x="13491" y="849"/>
                      <a:pt x="11426" y="255"/>
                    </a:cubicBezTo>
                    <a:cubicBezTo>
                      <a:pt x="9361" y="-338"/>
                      <a:pt x="7773" y="137"/>
                      <a:pt x="6344" y="1324"/>
                    </a:cubicBezTo>
                    <a:cubicBezTo>
                      <a:pt x="4914" y="2510"/>
                      <a:pt x="3644" y="4409"/>
                      <a:pt x="2373" y="6308"/>
                    </a:cubicBezTo>
                  </a:path>
                </a:pathLst>
              </a:custGeom>
              <a:noFill/>
              <a:ln w="25400" cap="rnd">
                <a:solidFill>
                  <a:srgbClr val="F5EC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6" name="Line"/>
              <p:cNvSpPr/>
              <p:nvPr/>
            </p:nvSpPr>
            <p:spPr>
              <a:xfrm>
                <a:off x="-3467518" y="404133"/>
                <a:ext cx="359055" cy="412690"/>
              </a:xfrm>
              <a:custGeom>
                <a:avLst/>
                <a:gdLst/>
                <a:ahLst/>
                <a:cxnLst>
                  <a:cxn ang="0">
                    <a:pos x="wd2" y="hd2"/>
                  </a:cxn>
                  <a:cxn ang="5400000">
                    <a:pos x="wd2" y="hd2"/>
                  </a:cxn>
                  <a:cxn ang="10800000">
                    <a:pos x="wd2" y="hd2"/>
                  </a:cxn>
                  <a:cxn ang="16200000">
                    <a:pos x="wd2" y="hd2"/>
                  </a:cxn>
                </a:cxnLst>
                <a:rect l="0" t="0" r="r" b="b"/>
                <a:pathLst>
                  <a:path w="21508" h="21271" extrusionOk="0">
                    <a:moveTo>
                      <a:pt x="7706" y="9865"/>
                    </a:moveTo>
                    <a:cubicBezTo>
                      <a:pt x="7589" y="11171"/>
                      <a:pt x="7472" y="12477"/>
                      <a:pt x="7764" y="13582"/>
                    </a:cubicBezTo>
                    <a:cubicBezTo>
                      <a:pt x="8056" y="14688"/>
                      <a:pt x="8757" y="15592"/>
                      <a:pt x="9691" y="16094"/>
                    </a:cubicBezTo>
                    <a:cubicBezTo>
                      <a:pt x="10625" y="16596"/>
                      <a:pt x="11792" y="16697"/>
                      <a:pt x="12902" y="16345"/>
                    </a:cubicBezTo>
                    <a:cubicBezTo>
                      <a:pt x="14011" y="15994"/>
                      <a:pt x="15062" y="15190"/>
                      <a:pt x="15762" y="14135"/>
                    </a:cubicBezTo>
                    <a:cubicBezTo>
                      <a:pt x="16463" y="13080"/>
                      <a:pt x="16813" y="11774"/>
                      <a:pt x="16375" y="10543"/>
                    </a:cubicBezTo>
                    <a:cubicBezTo>
                      <a:pt x="15937" y="9313"/>
                      <a:pt x="14711" y="8157"/>
                      <a:pt x="13369" y="7354"/>
                    </a:cubicBezTo>
                    <a:cubicBezTo>
                      <a:pt x="12026" y="6550"/>
                      <a:pt x="10566" y="6098"/>
                      <a:pt x="9311" y="6098"/>
                    </a:cubicBezTo>
                    <a:cubicBezTo>
                      <a:pt x="8056" y="6098"/>
                      <a:pt x="7005" y="6550"/>
                      <a:pt x="6101" y="7580"/>
                    </a:cubicBezTo>
                    <a:cubicBezTo>
                      <a:pt x="5196" y="8609"/>
                      <a:pt x="4437" y="10217"/>
                      <a:pt x="4320" y="11649"/>
                    </a:cubicBezTo>
                    <a:cubicBezTo>
                      <a:pt x="4203" y="13080"/>
                      <a:pt x="4729" y="14336"/>
                      <a:pt x="5779" y="15115"/>
                    </a:cubicBezTo>
                    <a:cubicBezTo>
                      <a:pt x="6830" y="15893"/>
                      <a:pt x="8406" y="16195"/>
                      <a:pt x="10070" y="15918"/>
                    </a:cubicBezTo>
                    <a:cubicBezTo>
                      <a:pt x="11734" y="15642"/>
                      <a:pt x="13485" y="14788"/>
                      <a:pt x="14828" y="13708"/>
                    </a:cubicBezTo>
                    <a:cubicBezTo>
                      <a:pt x="16171" y="12628"/>
                      <a:pt x="17105" y="11322"/>
                      <a:pt x="17455" y="10267"/>
                    </a:cubicBezTo>
                    <a:cubicBezTo>
                      <a:pt x="17805" y="9212"/>
                      <a:pt x="17572" y="8409"/>
                      <a:pt x="16638" y="7555"/>
                    </a:cubicBezTo>
                    <a:cubicBezTo>
                      <a:pt x="15704" y="6701"/>
                      <a:pt x="14069" y="5796"/>
                      <a:pt x="12435" y="5244"/>
                    </a:cubicBezTo>
                    <a:cubicBezTo>
                      <a:pt x="10800" y="4691"/>
                      <a:pt x="9165" y="4490"/>
                      <a:pt x="7852" y="4917"/>
                    </a:cubicBezTo>
                    <a:cubicBezTo>
                      <a:pt x="6538" y="5344"/>
                      <a:pt x="5546" y="6399"/>
                      <a:pt x="5021" y="7705"/>
                    </a:cubicBezTo>
                    <a:cubicBezTo>
                      <a:pt x="4495" y="9011"/>
                      <a:pt x="4437" y="10569"/>
                      <a:pt x="4962" y="11875"/>
                    </a:cubicBezTo>
                    <a:cubicBezTo>
                      <a:pt x="5488" y="13181"/>
                      <a:pt x="6597" y="14236"/>
                      <a:pt x="8027" y="14813"/>
                    </a:cubicBezTo>
                    <a:cubicBezTo>
                      <a:pt x="9457" y="15391"/>
                      <a:pt x="11209" y="15491"/>
                      <a:pt x="12872" y="15140"/>
                    </a:cubicBezTo>
                    <a:cubicBezTo>
                      <a:pt x="14536" y="14788"/>
                      <a:pt x="16112" y="13984"/>
                      <a:pt x="17105" y="12854"/>
                    </a:cubicBezTo>
                    <a:cubicBezTo>
                      <a:pt x="18097" y="11724"/>
                      <a:pt x="18506" y="10267"/>
                      <a:pt x="18127" y="8986"/>
                    </a:cubicBezTo>
                    <a:cubicBezTo>
                      <a:pt x="17747" y="7705"/>
                      <a:pt x="16579" y="6600"/>
                      <a:pt x="15120" y="5696"/>
                    </a:cubicBezTo>
                    <a:cubicBezTo>
                      <a:pt x="13661" y="4792"/>
                      <a:pt x="11909" y="4089"/>
                      <a:pt x="10275" y="3988"/>
                    </a:cubicBezTo>
                    <a:cubicBezTo>
                      <a:pt x="8640" y="3888"/>
                      <a:pt x="7122" y="4390"/>
                      <a:pt x="5955" y="5445"/>
                    </a:cubicBezTo>
                    <a:cubicBezTo>
                      <a:pt x="4787" y="6500"/>
                      <a:pt x="3970" y="8107"/>
                      <a:pt x="3707" y="9639"/>
                    </a:cubicBezTo>
                    <a:cubicBezTo>
                      <a:pt x="3444" y="11171"/>
                      <a:pt x="3736" y="12628"/>
                      <a:pt x="4408" y="13809"/>
                    </a:cubicBezTo>
                    <a:cubicBezTo>
                      <a:pt x="5079" y="14989"/>
                      <a:pt x="6130" y="15893"/>
                      <a:pt x="7589" y="16320"/>
                    </a:cubicBezTo>
                    <a:cubicBezTo>
                      <a:pt x="9049" y="16747"/>
                      <a:pt x="10917" y="16697"/>
                      <a:pt x="12464" y="16295"/>
                    </a:cubicBezTo>
                    <a:cubicBezTo>
                      <a:pt x="14011" y="15893"/>
                      <a:pt x="15237" y="15140"/>
                      <a:pt x="16171" y="14135"/>
                    </a:cubicBezTo>
                    <a:cubicBezTo>
                      <a:pt x="17105" y="13130"/>
                      <a:pt x="17747" y="11875"/>
                      <a:pt x="17805" y="10518"/>
                    </a:cubicBezTo>
                    <a:cubicBezTo>
                      <a:pt x="17864" y="9162"/>
                      <a:pt x="17338" y="7705"/>
                      <a:pt x="16317" y="6374"/>
                    </a:cubicBezTo>
                    <a:cubicBezTo>
                      <a:pt x="15295" y="5043"/>
                      <a:pt x="13777" y="3837"/>
                      <a:pt x="12201" y="3134"/>
                    </a:cubicBezTo>
                    <a:cubicBezTo>
                      <a:pt x="10625" y="2431"/>
                      <a:pt x="8990" y="2230"/>
                      <a:pt x="7706" y="2808"/>
                    </a:cubicBezTo>
                    <a:cubicBezTo>
                      <a:pt x="6422" y="3385"/>
                      <a:pt x="5488" y="4742"/>
                      <a:pt x="4787" y="6374"/>
                    </a:cubicBezTo>
                    <a:cubicBezTo>
                      <a:pt x="4086" y="8007"/>
                      <a:pt x="3619" y="9916"/>
                      <a:pt x="3503" y="11749"/>
                    </a:cubicBezTo>
                    <a:cubicBezTo>
                      <a:pt x="3386" y="13582"/>
                      <a:pt x="3619" y="15341"/>
                      <a:pt x="4203" y="16898"/>
                    </a:cubicBezTo>
                    <a:cubicBezTo>
                      <a:pt x="4787" y="18455"/>
                      <a:pt x="5721" y="19811"/>
                      <a:pt x="7005" y="20565"/>
                    </a:cubicBezTo>
                    <a:cubicBezTo>
                      <a:pt x="8290" y="21318"/>
                      <a:pt x="9924" y="21469"/>
                      <a:pt x="11588" y="21017"/>
                    </a:cubicBezTo>
                    <a:cubicBezTo>
                      <a:pt x="13252" y="20565"/>
                      <a:pt x="14945" y="19510"/>
                      <a:pt x="16463" y="18279"/>
                    </a:cubicBezTo>
                    <a:cubicBezTo>
                      <a:pt x="17981" y="17049"/>
                      <a:pt x="19323" y="15642"/>
                      <a:pt x="20170" y="14261"/>
                    </a:cubicBezTo>
                    <a:cubicBezTo>
                      <a:pt x="21016" y="12879"/>
                      <a:pt x="21367" y="11523"/>
                      <a:pt x="21045" y="10142"/>
                    </a:cubicBezTo>
                    <a:cubicBezTo>
                      <a:pt x="20724" y="8760"/>
                      <a:pt x="19732" y="7354"/>
                      <a:pt x="18418" y="6173"/>
                    </a:cubicBezTo>
                    <a:cubicBezTo>
                      <a:pt x="17105" y="4993"/>
                      <a:pt x="15470" y="4038"/>
                      <a:pt x="13690" y="3335"/>
                    </a:cubicBezTo>
                    <a:cubicBezTo>
                      <a:pt x="11909" y="2632"/>
                      <a:pt x="9983" y="2180"/>
                      <a:pt x="8348" y="2255"/>
                    </a:cubicBezTo>
                    <a:cubicBezTo>
                      <a:pt x="6714" y="2330"/>
                      <a:pt x="5371" y="2933"/>
                      <a:pt x="4291" y="4089"/>
                    </a:cubicBezTo>
                    <a:cubicBezTo>
                      <a:pt x="3211" y="5244"/>
                      <a:pt x="2394" y="6952"/>
                      <a:pt x="1985" y="8710"/>
                    </a:cubicBezTo>
                    <a:cubicBezTo>
                      <a:pt x="1576" y="10468"/>
                      <a:pt x="1576" y="12276"/>
                      <a:pt x="2160" y="13984"/>
                    </a:cubicBezTo>
                    <a:cubicBezTo>
                      <a:pt x="2744" y="15692"/>
                      <a:pt x="3911" y="17300"/>
                      <a:pt x="5342" y="18279"/>
                    </a:cubicBezTo>
                    <a:cubicBezTo>
                      <a:pt x="6772" y="19259"/>
                      <a:pt x="8465" y="19610"/>
                      <a:pt x="10216" y="19409"/>
                    </a:cubicBezTo>
                    <a:cubicBezTo>
                      <a:pt x="11968" y="19209"/>
                      <a:pt x="13777" y="18455"/>
                      <a:pt x="15470" y="17400"/>
                    </a:cubicBezTo>
                    <a:cubicBezTo>
                      <a:pt x="17163" y="16345"/>
                      <a:pt x="18739" y="14989"/>
                      <a:pt x="19790" y="13733"/>
                    </a:cubicBezTo>
                    <a:cubicBezTo>
                      <a:pt x="20841" y="12477"/>
                      <a:pt x="21366" y="11322"/>
                      <a:pt x="21483" y="10041"/>
                    </a:cubicBezTo>
                    <a:cubicBezTo>
                      <a:pt x="21600" y="8760"/>
                      <a:pt x="21308" y="7354"/>
                      <a:pt x="20403" y="5947"/>
                    </a:cubicBezTo>
                    <a:cubicBezTo>
                      <a:pt x="19498" y="4541"/>
                      <a:pt x="17981" y="3134"/>
                      <a:pt x="16375" y="2104"/>
                    </a:cubicBezTo>
                    <a:cubicBezTo>
                      <a:pt x="14770" y="1075"/>
                      <a:pt x="13077" y="422"/>
                      <a:pt x="11442" y="145"/>
                    </a:cubicBezTo>
                    <a:cubicBezTo>
                      <a:pt x="9808" y="-131"/>
                      <a:pt x="8231" y="-31"/>
                      <a:pt x="6714" y="597"/>
                    </a:cubicBezTo>
                    <a:cubicBezTo>
                      <a:pt x="5196" y="1225"/>
                      <a:pt x="3736" y="2381"/>
                      <a:pt x="2627" y="3888"/>
                    </a:cubicBezTo>
                    <a:cubicBezTo>
                      <a:pt x="1518" y="5395"/>
                      <a:pt x="759" y="7253"/>
                      <a:pt x="0" y="9112"/>
                    </a:cubicBezTo>
                  </a:path>
                </a:pathLst>
              </a:custGeom>
              <a:noFill/>
              <a:ln w="25400" cap="rnd">
                <a:solidFill>
                  <a:srgbClr val="F5EC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7" name="Line"/>
              <p:cNvSpPr/>
              <p:nvPr/>
            </p:nvSpPr>
            <p:spPr>
              <a:xfrm>
                <a:off x="-3520151" y="323022"/>
                <a:ext cx="443111" cy="509855"/>
              </a:xfrm>
              <a:custGeom>
                <a:avLst/>
                <a:gdLst/>
                <a:ahLst/>
                <a:cxnLst>
                  <a:cxn ang="0">
                    <a:pos x="wd2" y="hd2"/>
                  </a:cxn>
                  <a:cxn ang="5400000">
                    <a:pos x="wd2" y="hd2"/>
                  </a:cxn>
                  <a:cxn ang="10800000">
                    <a:pos x="wd2" y="hd2"/>
                  </a:cxn>
                  <a:cxn ang="16200000">
                    <a:pos x="wd2" y="hd2"/>
                  </a:cxn>
                </a:cxnLst>
                <a:rect l="0" t="0" r="r" b="b"/>
                <a:pathLst>
                  <a:path w="21396" h="21402" extrusionOk="0">
                    <a:moveTo>
                      <a:pt x="2541" y="13402"/>
                    </a:moveTo>
                    <a:cubicBezTo>
                      <a:pt x="3200" y="14957"/>
                      <a:pt x="3859" y="16511"/>
                      <a:pt x="4800" y="17759"/>
                    </a:cubicBezTo>
                    <a:cubicBezTo>
                      <a:pt x="5741" y="19007"/>
                      <a:pt x="6965" y="19948"/>
                      <a:pt x="8306" y="20357"/>
                    </a:cubicBezTo>
                    <a:cubicBezTo>
                      <a:pt x="9647" y="20766"/>
                      <a:pt x="11106" y="20643"/>
                      <a:pt x="12565" y="20173"/>
                    </a:cubicBezTo>
                    <a:cubicBezTo>
                      <a:pt x="14024" y="19702"/>
                      <a:pt x="15483" y="18884"/>
                      <a:pt x="16706" y="17882"/>
                    </a:cubicBezTo>
                    <a:cubicBezTo>
                      <a:pt x="17930" y="16879"/>
                      <a:pt x="18918" y="15693"/>
                      <a:pt x="19506" y="14445"/>
                    </a:cubicBezTo>
                    <a:cubicBezTo>
                      <a:pt x="20094" y="13198"/>
                      <a:pt x="20283" y="11888"/>
                      <a:pt x="20094" y="10641"/>
                    </a:cubicBezTo>
                    <a:cubicBezTo>
                      <a:pt x="19906" y="9393"/>
                      <a:pt x="19341" y="8207"/>
                      <a:pt x="18565" y="7082"/>
                    </a:cubicBezTo>
                    <a:cubicBezTo>
                      <a:pt x="17788" y="5957"/>
                      <a:pt x="16800" y="4893"/>
                      <a:pt x="15553" y="3952"/>
                    </a:cubicBezTo>
                    <a:cubicBezTo>
                      <a:pt x="14306" y="3011"/>
                      <a:pt x="12800" y="2193"/>
                      <a:pt x="11294" y="1682"/>
                    </a:cubicBezTo>
                    <a:cubicBezTo>
                      <a:pt x="9788" y="1170"/>
                      <a:pt x="8283" y="966"/>
                      <a:pt x="7012" y="1313"/>
                    </a:cubicBezTo>
                    <a:cubicBezTo>
                      <a:pt x="5741" y="1661"/>
                      <a:pt x="4706" y="2561"/>
                      <a:pt x="3953" y="3809"/>
                    </a:cubicBezTo>
                    <a:cubicBezTo>
                      <a:pt x="3200" y="5057"/>
                      <a:pt x="2730" y="6652"/>
                      <a:pt x="2565" y="8145"/>
                    </a:cubicBezTo>
                    <a:cubicBezTo>
                      <a:pt x="2400" y="9638"/>
                      <a:pt x="2541" y="11029"/>
                      <a:pt x="3012" y="12502"/>
                    </a:cubicBezTo>
                    <a:cubicBezTo>
                      <a:pt x="3483" y="13975"/>
                      <a:pt x="4283" y="15529"/>
                      <a:pt x="5271" y="16716"/>
                    </a:cubicBezTo>
                    <a:cubicBezTo>
                      <a:pt x="6259" y="17902"/>
                      <a:pt x="7435" y="18720"/>
                      <a:pt x="8824" y="18986"/>
                    </a:cubicBezTo>
                    <a:cubicBezTo>
                      <a:pt x="10212" y="19252"/>
                      <a:pt x="11812" y="18966"/>
                      <a:pt x="13271" y="18332"/>
                    </a:cubicBezTo>
                    <a:cubicBezTo>
                      <a:pt x="14730" y="17698"/>
                      <a:pt x="16047" y="16716"/>
                      <a:pt x="17083" y="15570"/>
                    </a:cubicBezTo>
                    <a:cubicBezTo>
                      <a:pt x="18118" y="14425"/>
                      <a:pt x="18871" y="13116"/>
                      <a:pt x="19247" y="11807"/>
                    </a:cubicBezTo>
                    <a:cubicBezTo>
                      <a:pt x="19624" y="10498"/>
                      <a:pt x="19624" y="9188"/>
                      <a:pt x="19059" y="7941"/>
                    </a:cubicBezTo>
                    <a:cubicBezTo>
                      <a:pt x="18494" y="6693"/>
                      <a:pt x="17365" y="5507"/>
                      <a:pt x="16094" y="4545"/>
                    </a:cubicBezTo>
                    <a:cubicBezTo>
                      <a:pt x="14824" y="3584"/>
                      <a:pt x="13412" y="2848"/>
                      <a:pt x="11977" y="2520"/>
                    </a:cubicBezTo>
                    <a:cubicBezTo>
                      <a:pt x="10541" y="2193"/>
                      <a:pt x="9083" y="2275"/>
                      <a:pt x="7835" y="2929"/>
                    </a:cubicBezTo>
                    <a:cubicBezTo>
                      <a:pt x="6588" y="3584"/>
                      <a:pt x="5553" y="4811"/>
                      <a:pt x="4894" y="6120"/>
                    </a:cubicBezTo>
                    <a:cubicBezTo>
                      <a:pt x="4235" y="7429"/>
                      <a:pt x="3953" y="8820"/>
                      <a:pt x="3930" y="10232"/>
                    </a:cubicBezTo>
                    <a:cubicBezTo>
                      <a:pt x="3906" y="11643"/>
                      <a:pt x="4141" y="13075"/>
                      <a:pt x="4635" y="14384"/>
                    </a:cubicBezTo>
                    <a:cubicBezTo>
                      <a:pt x="5130" y="15693"/>
                      <a:pt x="5883" y="16879"/>
                      <a:pt x="6847" y="17738"/>
                    </a:cubicBezTo>
                    <a:cubicBezTo>
                      <a:pt x="7812" y="18598"/>
                      <a:pt x="8988" y="19129"/>
                      <a:pt x="10353" y="19191"/>
                    </a:cubicBezTo>
                    <a:cubicBezTo>
                      <a:pt x="11718" y="19252"/>
                      <a:pt x="13271" y="18843"/>
                      <a:pt x="14635" y="18168"/>
                    </a:cubicBezTo>
                    <a:cubicBezTo>
                      <a:pt x="16000" y="17493"/>
                      <a:pt x="17177" y="16552"/>
                      <a:pt x="18024" y="15468"/>
                    </a:cubicBezTo>
                    <a:cubicBezTo>
                      <a:pt x="18871" y="14384"/>
                      <a:pt x="19388" y="13157"/>
                      <a:pt x="19483" y="11909"/>
                    </a:cubicBezTo>
                    <a:cubicBezTo>
                      <a:pt x="19577" y="10661"/>
                      <a:pt x="19247" y="9393"/>
                      <a:pt x="18494" y="8186"/>
                    </a:cubicBezTo>
                    <a:cubicBezTo>
                      <a:pt x="17741" y="6979"/>
                      <a:pt x="16565" y="5834"/>
                      <a:pt x="15247" y="4893"/>
                    </a:cubicBezTo>
                    <a:cubicBezTo>
                      <a:pt x="13930" y="3952"/>
                      <a:pt x="12471" y="3216"/>
                      <a:pt x="11035" y="2786"/>
                    </a:cubicBezTo>
                    <a:cubicBezTo>
                      <a:pt x="9600" y="2357"/>
                      <a:pt x="8188" y="2234"/>
                      <a:pt x="6894" y="2541"/>
                    </a:cubicBezTo>
                    <a:cubicBezTo>
                      <a:pt x="5600" y="2848"/>
                      <a:pt x="4424" y="3584"/>
                      <a:pt x="3435" y="4586"/>
                    </a:cubicBezTo>
                    <a:cubicBezTo>
                      <a:pt x="2447" y="5588"/>
                      <a:pt x="1647" y="6857"/>
                      <a:pt x="1130" y="8309"/>
                    </a:cubicBezTo>
                    <a:cubicBezTo>
                      <a:pt x="612" y="9761"/>
                      <a:pt x="377" y="11398"/>
                      <a:pt x="424" y="12911"/>
                    </a:cubicBezTo>
                    <a:cubicBezTo>
                      <a:pt x="471" y="14425"/>
                      <a:pt x="800" y="15816"/>
                      <a:pt x="1459" y="17084"/>
                    </a:cubicBezTo>
                    <a:cubicBezTo>
                      <a:pt x="2118" y="18352"/>
                      <a:pt x="3106" y="19498"/>
                      <a:pt x="4330" y="20213"/>
                    </a:cubicBezTo>
                    <a:cubicBezTo>
                      <a:pt x="5553" y="20929"/>
                      <a:pt x="7012" y="21216"/>
                      <a:pt x="8541" y="20950"/>
                    </a:cubicBezTo>
                    <a:cubicBezTo>
                      <a:pt x="10071" y="20684"/>
                      <a:pt x="11671" y="19866"/>
                      <a:pt x="13106" y="18904"/>
                    </a:cubicBezTo>
                    <a:cubicBezTo>
                      <a:pt x="14541" y="17943"/>
                      <a:pt x="15812" y="16838"/>
                      <a:pt x="16824" y="15632"/>
                    </a:cubicBezTo>
                    <a:cubicBezTo>
                      <a:pt x="17835" y="14425"/>
                      <a:pt x="18588" y="13116"/>
                      <a:pt x="19035" y="11745"/>
                    </a:cubicBezTo>
                    <a:cubicBezTo>
                      <a:pt x="19483" y="10375"/>
                      <a:pt x="19624" y="8943"/>
                      <a:pt x="19294" y="7675"/>
                    </a:cubicBezTo>
                    <a:cubicBezTo>
                      <a:pt x="18965" y="6407"/>
                      <a:pt x="18165" y="5302"/>
                      <a:pt x="17059" y="4300"/>
                    </a:cubicBezTo>
                    <a:cubicBezTo>
                      <a:pt x="15953" y="3298"/>
                      <a:pt x="14541" y="2398"/>
                      <a:pt x="13035" y="1763"/>
                    </a:cubicBezTo>
                    <a:cubicBezTo>
                      <a:pt x="11530" y="1129"/>
                      <a:pt x="9930" y="761"/>
                      <a:pt x="8353" y="843"/>
                    </a:cubicBezTo>
                    <a:cubicBezTo>
                      <a:pt x="6777" y="925"/>
                      <a:pt x="5224" y="1457"/>
                      <a:pt x="4000" y="2295"/>
                    </a:cubicBezTo>
                    <a:cubicBezTo>
                      <a:pt x="2777" y="3134"/>
                      <a:pt x="1883" y="4279"/>
                      <a:pt x="1271" y="5588"/>
                    </a:cubicBezTo>
                    <a:cubicBezTo>
                      <a:pt x="659" y="6898"/>
                      <a:pt x="330" y="8370"/>
                      <a:pt x="353" y="9802"/>
                    </a:cubicBezTo>
                    <a:cubicBezTo>
                      <a:pt x="377" y="11234"/>
                      <a:pt x="753" y="12625"/>
                      <a:pt x="1459" y="13913"/>
                    </a:cubicBezTo>
                    <a:cubicBezTo>
                      <a:pt x="2165" y="15202"/>
                      <a:pt x="3200" y="16388"/>
                      <a:pt x="4424" y="17329"/>
                    </a:cubicBezTo>
                    <a:cubicBezTo>
                      <a:pt x="5647" y="18270"/>
                      <a:pt x="7059" y="18966"/>
                      <a:pt x="8565" y="19252"/>
                    </a:cubicBezTo>
                    <a:cubicBezTo>
                      <a:pt x="10071" y="19538"/>
                      <a:pt x="11671" y="19416"/>
                      <a:pt x="13200" y="19007"/>
                    </a:cubicBezTo>
                    <a:cubicBezTo>
                      <a:pt x="14730" y="18598"/>
                      <a:pt x="16188" y="17902"/>
                      <a:pt x="17412" y="16982"/>
                    </a:cubicBezTo>
                    <a:cubicBezTo>
                      <a:pt x="18635" y="16061"/>
                      <a:pt x="19624" y="14916"/>
                      <a:pt x="20212" y="13688"/>
                    </a:cubicBezTo>
                    <a:cubicBezTo>
                      <a:pt x="20800" y="12461"/>
                      <a:pt x="20988" y="11152"/>
                      <a:pt x="20753" y="9863"/>
                    </a:cubicBezTo>
                    <a:cubicBezTo>
                      <a:pt x="20518" y="8575"/>
                      <a:pt x="19859" y="7307"/>
                      <a:pt x="18965" y="6038"/>
                    </a:cubicBezTo>
                    <a:cubicBezTo>
                      <a:pt x="18071" y="4770"/>
                      <a:pt x="16941" y="3502"/>
                      <a:pt x="15671" y="2500"/>
                    </a:cubicBezTo>
                    <a:cubicBezTo>
                      <a:pt x="14400" y="1498"/>
                      <a:pt x="12988" y="761"/>
                      <a:pt x="11671" y="638"/>
                    </a:cubicBezTo>
                    <a:cubicBezTo>
                      <a:pt x="10353" y="516"/>
                      <a:pt x="9130" y="1007"/>
                      <a:pt x="8141" y="1886"/>
                    </a:cubicBezTo>
                    <a:cubicBezTo>
                      <a:pt x="7153" y="2766"/>
                      <a:pt x="6400" y="4034"/>
                      <a:pt x="5765" y="5486"/>
                    </a:cubicBezTo>
                    <a:cubicBezTo>
                      <a:pt x="5130" y="6938"/>
                      <a:pt x="4612" y="8575"/>
                      <a:pt x="4353" y="10191"/>
                    </a:cubicBezTo>
                    <a:cubicBezTo>
                      <a:pt x="4094" y="11807"/>
                      <a:pt x="4094" y="13402"/>
                      <a:pt x="4353" y="14875"/>
                    </a:cubicBezTo>
                    <a:cubicBezTo>
                      <a:pt x="4612" y="16348"/>
                      <a:pt x="5130" y="17698"/>
                      <a:pt x="5930" y="18802"/>
                    </a:cubicBezTo>
                    <a:cubicBezTo>
                      <a:pt x="6730" y="19907"/>
                      <a:pt x="7812" y="20766"/>
                      <a:pt x="9059" y="21154"/>
                    </a:cubicBezTo>
                    <a:cubicBezTo>
                      <a:pt x="10306" y="21543"/>
                      <a:pt x="11718" y="21461"/>
                      <a:pt x="13083" y="20991"/>
                    </a:cubicBezTo>
                    <a:cubicBezTo>
                      <a:pt x="14447" y="20520"/>
                      <a:pt x="15765" y="19661"/>
                      <a:pt x="16941" y="18700"/>
                    </a:cubicBezTo>
                    <a:cubicBezTo>
                      <a:pt x="18118" y="17738"/>
                      <a:pt x="19153" y="16675"/>
                      <a:pt x="19953" y="15509"/>
                    </a:cubicBezTo>
                    <a:cubicBezTo>
                      <a:pt x="20753" y="14343"/>
                      <a:pt x="21318" y="13075"/>
                      <a:pt x="21388" y="11725"/>
                    </a:cubicBezTo>
                    <a:cubicBezTo>
                      <a:pt x="21459" y="10375"/>
                      <a:pt x="21035" y="8943"/>
                      <a:pt x="20188" y="7573"/>
                    </a:cubicBezTo>
                    <a:cubicBezTo>
                      <a:pt x="19341" y="6202"/>
                      <a:pt x="18071" y="4893"/>
                      <a:pt x="16753" y="3809"/>
                    </a:cubicBezTo>
                    <a:cubicBezTo>
                      <a:pt x="15435" y="2725"/>
                      <a:pt x="14071" y="1866"/>
                      <a:pt x="12471" y="1170"/>
                    </a:cubicBezTo>
                    <a:cubicBezTo>
                      <a:pt x="10871" y="475"/>
                      <a:pt x="9035" y="-57"/>
                      <a:pt x="7365" y="4"/>
                    </a:cubicBezTo>
                    <a:cubicBezTo>
                      <a:pt x="5694" y="66"/>
                      <a:pt x="4188" y="720"/>
                      <a:pt x="3059" y="1620"/>
                    </a:cubicBezTo>
                    <a:cubicBezTo>
                      <a:pt x="1930" y="2520"/>
                      <a:pt x="1177" y="3666"/>
                      <a:pt x="659" y="4975"/>
                    </a:cubicBezTo>
                    <a:cubicBezTo>
                      <a:pt x="141" y="6284"/>
                      <a:pt x="-141" y="7757"/>
                      <a:pt x="71" y="9352"/>
                    </a:cubicBezTo>
                    <a:cubicBezTo>
                      <a:pt x="283" y="10948"/>
                      <a:pt x="988" y="12666"/>
                      <a:pt x="1859" y="13832"/>
                    </a:cubicBezTo>
                    <a:cubicBezTo>
                      <a:pt x="2730" y="14998"/>
                      <a:pt x="3765" y="15611"/>
                      <a:pt x="4800" y="16225"/>
                    </a:cubicBezTo>
                  </a:path>
                </a:pathLst>
              </a:custGeom>
              <a:noFill/>
              <a:ln w="25400" cap="rnd">
                <a:solidFill>
                  <a:srgbClr val="F5EC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8" name="Line"/>
              <p:cNvSpPr/>
              <p:nvPr/>
            </p:nvSpPr>
            <p:spPr>
              <a:xfrm>
                <a:off x="-3744698" y="180360"/>
                <a:ext cx="853406" cy="1038530"/>
              </a:xfrm>
              <a:custGeom>
                <a:avLst/>
                <a:gdLst/>
                <a:ahLst/>
                <a:cxnLst>
                  <a:cxn ang="0">
                    <a:pos x="wd2" y="hd2"/>
                  </a:cxn>
                  <a:cxn ang="5400000">
                    <a:pos x="wd2" y="hd2"/>
                  </a:cxn>
                  <a:cxn ang="10800000">
                    <a:pos x="wd2" y="hd2"/>
                  </a:cxn>
                  <a:cxn ang="16200000">
                    <a:pos x="wd2" y="hd2"/>
                  </a:cxn>
                </a:cxnLst>
                <a:rect l="0" t="0" r="r" b="b"/>
                <a:pathLst>
                  <a:path w="21543" h="21572" extrusionOk="0">
                    <a:moveTo>
                      <a:pt x="10244" y="0"/>
                    </a:moveTo>
                    <a:cubicBezTo>
                      <a:pt x="9556" y="182"/>
                      <a:pt x="8867" y="364"/>
                      <a:pt x="8313" y="536"/>
                    </a:cubicBezTo>
                    <a:cubicBezTo>
                      <a:pt x="7760" y="709"/>
                      <a:pt x="7341" y="870"/>
                      <a:pt x="6911" y="1154"/>
                    </a:cubicBezTo>
                    <a:cubicBezTo>
                      <a:pt x="6480" y="1437"/>
                      <a:pt x="6038" y="1842"/>
                      <a:pt x="5595" y="2318"/>
                    </a:cubicBezTo>
                    <a:cubicBezTo>
                      <a:pt x="5152" y="2794"/>
                      <a:pt x="4709" y="3340"/>
                      <a:pt x="4365" y="3897"/>
                    </a:cubicBezTo>
                    <a:cubicBezTo>
                      <a:pt x="4020" y="4454"/>
                      <a:pt x="3774" y="5020"/>
                      <a:pt x="3676" y="5537"/>
                    </a:cubicBezTo>
                    <a:cubicBezTo>
                      <a:pt x="3577" y="6053"/>
                      <a:pt x="3627" y="6518"/>
                      <a:pt x="3725" y="7075"/>
                    </a:cubicBezTo>
                    <a:cubicBezTo>
                      <a:pt x="3823" y="7632"/>
                      <a:pt x="3971" y="8280"/>
                      <a:pt x="4106" y="8887"/>
                    </a:cubicBezTo>
                    <a:cubicBezTo>
                      <a:pt x="4242" y="9494"/>
                      <a:pt x="4365" y="10061"/>
                      <a:pt x="4549" y="10628"/>
                    </a:cubicBezTo>
                    <a:cubicBezTo>
                      <a:pt x="4734" y="11195"/>
                      <a:pt x="4980" y="11762"/>
                      <a:pt x="5250" y="12328"/>
                    </a:cubicBezTo>
                    <a:cubicBezTo>
                      <a:pt x="5521" y="12895"/>
                      <a:pt x="5816" y="13462"/>
                      <a:pt x="6259" y="14019"/>
                    </a:cubicBezTo>
                    <a:cubicBezTo>
                      <a:pt x="6702" y="14575"/>
                      <a:pt x="7292" y="15122"/>
                      <a:pt x="7932" y="15557"/>
                    </a:cubicBezTo>
                    <a:cubicBezTo>
                      <a:pt x="8571" y="15993"/>
                      <a:pt x="9260" y="16316"/>
                      <a:pt x="9937" y="16519"/>
                    </a:cubicBezTo>
                    <a:cubicBezTo>
                      <a:pt x="10613" y="16721"/>
                      <a:pt x="11278" y="16802"/>
                      <a:pt x="11954" y="16772"/>
                    </a:cubicBezTo>
                    <a:cubicBezTo>
                      <a:pt x="12631" y="16742"/>
                      <a:pt x="13320" y="16600"/>
                      <a:pt x="14033" y="16337"/>
                    </a:cubicBezTo>
                    <a:cubicBezTo>
                      <a:pt x="14746" y="16073"/>
                      <a:pt x="15484" y="15689"/>
                      <a:pt x="16087" y="15324"/>
                    </a:cubicBezTo>
                    <a:cubicBezTo>
                      <a:pt x="16690" y="14960"/>
                      <a:pt x="17157" y="14616"/>
                      <a:pt x="17600" y="14171"/>
                    </a:cubicBezTo>
                    <a:cubicBezTo>
                      <a:pt x="18043" y="13725"/>
                      <a:pt x="18461" y="13179"/>
                      <a:pt x="18793" y="12622"/>
                    </a:cubicBezTo>
                    <a:cubicBezTo>
                      <a:pt x="19125" y="12065"/>
                      <a:pt x="19371" y="11498"/>
                      <a:pt x="19556" y="10921"/>
                    </a:cubicBezTo>
                    <a:cubicBezTo>
                      <a:pt x="19740" y="10345"/>
                      <a:pt x="19864" y="9757"/>
                      <a:pt x="19888" y="9140"/>
                    </a:cubicBezTo>
                    <a:cubicBezTo>
                      <a:pt x="19913" y="8523"/>
                      <a:pt x="19839" y="7875"/>
                      <a:pt x="19728" y="7227"/>
                    </a:cubicBezTo>
                    <a:cubicBezTo>
                      <a:pt x="19617" y="6579"/>
                      <a:pt x="19470" y="5931"/>
                      <a:pt x="19175" y="5344"/>
                    </a:cubicBezTo>
                    <a:cubicBezTo>
                      <a:pt x="18879" y="4757"/>
                      <a:pt x="18437" y="4231"/>
                      <a:pt x="17908" y="3796"/>
                    </a:cubicBezTo>
                    <a:cubicBezTo>
                      <a:pt x="17379" y="3360"/>
                      <a:pt x="16764" y="3016"/>
                      <a:pt x="16013" y="2713"/>
                    </a:cubicBezTo>
                    <a:cubicBezTo>
                      <a:pt x="15263" y="2409"/>
                      <a:pt x="14377" y="2146"/>
                      <a:pt x="13492" y="1994"/>
                    </a:cubicBezTo>
                    <a:cubicBezTo>
                      <a:pt x="12606" y="1842"/>
                      <a:pt x="11720" y="1802"/>
                      <a:pt x="10872" y="1852"/>
                    </a:cubicBezTo>
                    <a:cubicBezTo>
                      <a:pt x="10023" y="1903"/>
                      <a:pt x="9211" y="2045"/>
                      <a:pt x="8498" y="2196"/>
                    </a:cubicBezTo>
                    <a:cubicBezTo>
                      <a:pt x="7784" y="2348"/>
                      <a:pt x="7169" y="2510"/>
                      <a:pt x="6517" y="2763"/>
                    </a:cubicBezTo>
                    <a:cubicBezTo>
                      <a:pt x="5865" y="3016"/>
                      <a:pt x="5176" y="3360"/>
                      <a:pt x="4512" y="3755"/>
                    </a:cubicBezTo>
                    <a:cubicBezTo>
                      <a:pt x="3848" y="4150"/>
                      <a:pt x="3208" y="4595"/>
                      <a:pt x="2716" y="5122"/>
                    </a:cubicBezTo>
                    <a:cubicBezTo>
                      <a:pt x="2224" y="5648"/>
                      <a:pt x="1880" y="6255"/>
                      <a:pt x="1695" y="6954"/>
                    </a:cubicBezTo>
                    <a:cubicBezTo>
                      <a:pt x="1511" y="7652"/>
                      <a:pt x="1486" y="8442"/>
                      <a:pt x="1597" y="9181"/>
                    </a:cubicBezTo>
                    <a:cubicBezTo>
                      <a:pt x="1708" y="9919"/>
                      <a:pt x="1954" y="10608"/>
                      <a:pt x="2249" y="11215"/>
                    </a:cubicBezTo>
                    <a:cubicBezTo>
                      <a:pt x="2544" y="11822"/>
                      <a:pt x="2889" y="12349"/>
                      <a:pt x="3356" y="12936"/>
                    </a:cubicBezTo>
                    <a:cubicBezTo>
                      <a:pt x="3823" y="13523"/>
                      <a:pt x="4414" y="14171"/>
                      <a:pt x="5004" y="14737"/>
                    </a:cubicBezTo>
                    <a:cubicBezTo>
                      <a:pt x="5595" y="15304"/>
                      <a:pt x="6185" y="15790"/>
                      <a:pt x="6899" y="16185"/>
                    </a:cubicBezTo>
                    <a:cubicBezTo>
                      <a:pt x="7612" y="16580"/>
                      <a:pt x="8448" y="16883"/>
                      <a:pt x="9297" y="17076"/>
                    </a:cubicBezTo>
                    <a:cubicBezTo>
                      <a:pt x="10146" y="17268"/>
                      <a:pt x="11007" y="17349"/>
                      <a:pt x="11880" y="17379"/>
                    </a:cubicBezTo>
                    <a:cubicBezTo>
                      <a:pt x="12754" y="17410"/>
                      <a:pt x="13639" y="17389"/>
                      <a:pt x="14451" y="17268"/>
                    </a:cubicBezTo>
                    <a:cubicBezTo>
                      <a:pt x="15263" y="17146"/>
                      <a:pt x="16001" y="16924"/>
                      <a:pt x="16690" y="16569"/>
                    </a:cubicBezTo>
                    <a:cubicBezTo>
                      <a:pt x="17379" y="16215"/>
                      <a:pt x="18018" y="15729"/>
                      <a:pt x="18535" y="15163"/>
                    </a:cubicBezTo>
                    <a:cubicBezTo>
                      <a:pt x="19052" y="14596"/>
                      <a:pt x="19445" y="13948"/>
                      <a:pt x="19704" y="13260"/>
                    </a:cubicBezTo>
                    <a:cubicBezTo>
                      <a:pt x="19962" y="12571"/>
                      <a:pt x="20085" y="11843"/>
                      <a:pt x="20159" y="11114"/>
                    </a:cubicBezTo>
                    <a:cubicBezTo>
                      <a:pt x="20233" y="10385"/>
                      <a:pt x="20257" y="9656"/>
                      <a:pt x="20208" y="8978"/>
                    </a:cubicBezTo>
                    <a:cubicBezTo>
                      <a:pt x="20159" y="8300"/>
                      <a:pt x="20036" y="7672"/>
                      <a:pt x="19851" y="7025"/>
                    </a:cubicBezTo>
                    <a:cubicBezTo>
                      <a:pt x="19667" y="6377"/>
                      <a:pt x="19421" y="5709"/>
                      <a:pt x="19113" y="5142"/>
                    </a:cubicBezTo>
                    <a:cubicBezTo>
                      <a:pt x="18806" y="4575"/>
                      <a:pt x="18437" y="4109"/>
                      <a:pt x="17871" y="3654"/>
                    </a:cubicBezTo>
                    <a:cubicBezTo>
                      <a:pt x="17305" y="3199"/>
                      <a:pt x="16542" y="2753"/>
                      <a:pt x="15780" y="2409"/>
                    </a:cubicBezTo>
                    <a:cubicBezTo>
                      <a:pt x="15017" y="2065"/>
                      <a:pt x="14254" y="1822"/>
                      <a:pt x="13443" y="1700"/>
                    </a:cubicBezTo>
                    <a:cubicBezTo>
                      <a:pt x="12631" y="1579"/>
                      <a:pt x="11770" y="1579"/>
                      <a:pt x="10982" y="1670"/>
                    </a:cubicBezTo>
                    <a:cubicBezTo>
                      <a:pt x="10195" y="1761"/>
                      <a:pt x="9482" y="1943"/>
                      <a:pt x="8719" y="2166"/>
                    </a:cubicBezTo>
                    <a:cubicBezTo>
                      <a:pt x="7956" y="2389"/>
                      <a:pt x="7145" y="2652"/>
                      <a:pt x="6320" y="2966"/>
                    </a:cubicBezTo>
                    <a:cubicBezTo>
                      <a:pt x="5496" y="3279"/>
                      <a:pt x="4660" y="3644"/>
                      <a:pt x="3996" y="4039"/>
                    </a:cubicBezTo>
                    <a:cubicBezTo>
                      <a:pt x="3331" y="4433"/>
                      <a:pt x="2839" y="4858"/>
                      <a:pt x="2397" y="5365"/>
                    </a:cubicBezTo>
                    <a:cubicBezTo>
                      <a:pt x="1954" y="5871"/>
                      <a:pt x="1560" y="6458"/>
                      <a:pt x="1277" y="7045"/>
                    </a:cubicBezTo>
                    <a:cubicBezTo>
                      <a:pt x="994" y="7632"/>
                      <a:pt x="822" y="8219"/>
                      <a:pt x="785" y="8786"/>
                    </a:cubicBezTo>
                    <a:cubicBezTo>
                      <a:pt x="748" y="9353"/>
                      <a:pt x="847" y="9899"/>
                      <a:pt x="1080" y="10506"/>
                    </a:cubicBezTo>
                    <a:cubicBezTo>
                      <a:pt x="1314" y="11114"/>
                      <a:pt x="1683" y="11782"/>
                      <a:pt x="2114" y="12419"/>
                    </a:cubicBezTo>
                    <a:cubicBezTo>
                      <a:pt x="2544" y="13057"/>
                      <a:pt x="3036" y="13664"/>
                      <a:pt x="3602" y="14252"/>
                    </a:cubicBezTo>
                    <a:cubicBezTo>
                      <a:pt x="4168" y="14839"/>
                      <a:pt x="4807" y="15405"/>
                      <a:pt x="5509" y="15881"/>
                    </a:cubicBezTo>
                    <a:cubicBezTo>
                      <a:pt x="6210" y="16357"/>
                      <a:pt x="6972" y="16742"/>
                      <a:pt x="7784" y="17065"/>
                    </a:cubicBezTo>
                    <a:cubicBezTo>
                      <a:pt x="8596" y="17389"/>
                      <a:pt x="9457" y="17652"/>
                      <a:pt x="10306" y="17814"/>
                    </a:cubicBezTo>
                    <a:cubicBezTo>
                      <a:pt x="11155" y="17976"/>
                      <a:pt x="11991" y="18037"/>
                      <a:pt x="12778" y="18037"/>
                    </a:cubicBezTo>
                    <a:cubicBezTo>
                      <a:pt x="13566" y="18037"/>
                      <a:pt x="14304" y="17976"/>
                      <a:pt x="14968" y="17825"/>
                    </a:cubicBezTo>
                    <a:cubicBezTo>
                      <a:pt x="15632" y="17673"/>
                      <a:pt x="16222" y="17430"/>
                      <a:pt x="16838" y="17035"/>
                    </a:cubicBezTo>
                    <a:cubicBezTo>
                      <a:pt x="17453" y="16640"/>
                      <a:pt x="18092" y="16094"/>
                      <a:pt x="18584" y="15547"/>
                    </a:cubicBezTo>
                    <a:cubicBezTo>
                      <a:pt x="19076" y="15001"/>
                      <a:pt x="19421" y="14454"/>
                      <a:pt x="19716" y="13887"/>
                    </a:cubicBezTo>
                    <a:cubicBezTo>
                      <a:pt x="20011" y="13320"/>
                      <a:pt x="20257" y="12733"/>
                      <a:pt x="20442" y="12136"/>
                    </a:cubicBezTo>
                    <a:cubicBezTo>
                      <a:pt x="20626" y="11539"/>
                      <a:pt x="20749" y="10932"/>
                      <a:pt x="20848" y="10294"/>
                    </a:cubicBezTo>
                    <a:cubicBezTo>
                      <a:pt x="20946" y="9656"/>
                      <a:pt x="21020" y="8988"/>
                      <a:pt x="20983" y="8280"/>
                    </a:cubicBezTo>
                    <a:cubicBezTo>
                      <a:pt x="20946" y="7571"/>
                      <a:pt x="20798" y="6822"/>
                      <a:pt x="20565" y="6124"/>
                    </a:cubicBezTo>
                    <a:cubicBezTo>
                      <a:pt x="20331" y="5425"/>
                      <a:pt x="20011" y="4778"/>
                      <a:pt x="19568" y="4170"/>
                    </a:cubicBezTo>
                    <a:cubicBezTo>
                      <a:pt x="19125" y="3563"/>
                      <a:pt x="18560" y="2996"/>
                      <a:pt x="17908" y="2500"/>
                    </a:cubicBezTo>
                    <a:cubicBezTo>
                      <a:pt x="17256" y="2004"/>
                      <a:pt x="16518" y="1579"/>
                      <a:pt x="15743" y="1275"/>
                    </a:cubicBezTo>
                    <a:cubicBezTo>
                      <a:pt x="14968" y="972"/>
                      <a:pt x="14156" y="790"/>
                      <a:pt x="13270" y="729"/>
                    </a:cubicBezTo>
                    <a:cubicBezTo>
                      <a:pt x="12385" y="668"/>
                      <a:pt x="11425" y="729"/>
                      <a:pt x="10503" y="881"/>
                    </a:cubicBezTo>
                    <a:cubicBezTo>
                      <a:pt x="9580" y="1032"/>
                      <a:pt x="8694" y="1275"/>
                      <a:pt x="7883" y="1559"/>
                    </a:cubicBezTo>
                    <a:cubicBezTo>
                      <a:pt x="7071" y="1842"/>
                      <a:pt x="6333" y="2166"/>
                      <a:pt x="5632" y="2530"/>
                    </a:cubicBezTo>
                    <a:cubicBezTo>
                      <a:pt x="4930" y="2895"/>
                      <a:pt x="4266" y="3300"/>
                      <a:pt x="3651" y="3735"/>
                    </a:cubicBezTo>
                    <a:cubicBezTo>
                      <a:pt x="3036" y="4170"/>
                      <a:pt x="2470" y="4636"/>
                      <a:pt x="2064" y="5152"/>
                    </a:cubicBezTo>
                    <a:cubicBezTo>
                      <a:pt x="1658" y="5668"/>
                      <a:pt x="1412" y="6235"/>
                      <a:pt x="1253" y="6842"/>
                    </a:cubicBezTo>
                    <a:cubicBezTo>
                      <a:pt x="1093" y="7450"/>
                      <a:pt x="1019" y="8097"/>
                      <a:pt x="1056" y="8735"/>
                    </a:cubicBezTo>
                    <a:cubicBezTo>
                      <a:pt x="1093" y="9373"/>
                      <a:pt x="1240" y="10000"/>
                      <a:pt x="1449" y="10608"/>
                    </a:cubicBezTo>
                    <a:cubicBezTo>
                      <a:pt x="1658" y="11215"/>
                      <a:pt x="1929" y="11802"/>
                      <a:pt x="2298" y="12430"/>
                    </a:cubicBezTo>
                    <a:cubicBezTo>
                      <a:pt x="2667" y="13057"/>
                      <a:pt x="3135" y="13725"/>
                      <a:pt x="3651" y="14353"/>
                    </a:cubicBezTo>
                    <a:cubicBezTo>
                      <a:pt x="4168" y="14980"/>
                      <a:pt x="4734" y="15567"/>
                      <a:pt x="5299" y="16084"/>
                    </a:cubicBezTo>
                    <a:cubicBezTo>
                      <a:pt x="5865" y="16600"/>
                      <a:pt x="6431" y="17045"/>
                      <a:pt x="7046" y="17430"/>
                    </a:cubicBezTo>
                    <a:cubicBezTo>
                      <a:pt x="7661" y="17814"/>
                      <a:pt x="8325" y="18138"/>
                      <a:pt x="9051" y="18412"/>
                    </a:cubicBezTo>
                    <a:cubicBezTo>
                      <a:pt x="9777" y="18685"/>
                      <a:pt x="10564" y="18908"/>
                      <a:pt x="11290" y="19039"/>
                    </a:cubicBezTo>
                    <a:cubicBezTo>
                      <a:pt x="12016" y="19171"/>
                      <a:pt x="12680" y="19211"/>
                      <a:pt x="13307" y="19191"/>
                    </a:cubicBezTo>
                    <a:cubicBezTo>
                      <a:pt x="13935" y="19171"/>
                      <a:pt x="14525" y="19090"/>
                      <a:pt x="15079" y="18867"/>
                    </a:cubicBezTo>
                    <a:cubicBezTo>
                      <a:pt x="15632" y="18644"/>
                      <a:pt x="16149" y="18280"/>
                      <a:pt x="16641" y="17845"/>
                    </a:cubicBezTo>
                    <a:cubicBezTo>
                      <a:pt x="17133" y="17410"/>
                      <a:pt x="17600" y="16903"/>
                      <a:pt x="17969" y="16367"/>
                    </a:cubicBezTo>
                    <a:cubicBezTo>
                      <a:pt x="18338" y="15831"/>
                      <a:pt x="18609" y="15264"/>
                      <a:pt x="18781" y="14616"/>
                    </a:cubicBezTo>
                    <a:cubicBezTo>
                      <a:pt x="18953" y="13968"/>
                      <a:pt x="19027" y="13239"/>
                      <a:pt x="19089" y="12551"/>
                    </a:cubicBezTo>
                    <a:cubicBezTo>
                      <a:pt x="19150" y="11863"/>
                      <a:pt x="19199" y="11215"/>
                      <a:pt x="19273" y="10517"/>
                    </a:cubicBezTo>
                    <a:cubicBezTo>
                      <a:pt x="19347" y="9818"/>
                      <a:pt x="19445" y="9069"/>
                      <a:pt x="19494" y="8340"/>
                    </a:cubicBezTo>
                    <a:cubicBezTo>
                      <a:pt x="19544" y="7612"/>
                      <a:pt x="19544" y="6903"/>
                      <a:pt x="19396" y="6205"/>
                    </a:cubicBezTo>
                    <a:cubicBezTo>
                      <a:pt x="19248" y="5506"/>
                      <a:pt x="18953" y="4818"/>
                      <a:pt x="18646" y="4241"/>
                    </a:cubicBezTo>
                    <a:cubicBezTo>
                      <a:pt x="18338" y="3664"/>
                      <a:pt x="18018" y="3199"/>
                      <a:pt x="17551" y="2784"/>
                    </a:cubicBezTo>
                    <a:cubicBezTo>
                      <a:pt x="17084" y="2369"/>
                      <a:pt x="16469" y="2004"/>
                      <a:pt x="15841" y="1690"/>
                    </a:cubicBezTo>
                    <a:cubicBezTo>
                      <a:pt x="15214" y="1377"/>
                      <a:pt x="14574" y="1113"/>
                      <a:pt x="13910" y="962"/>
                    </a:cubicBezTo>
                    <a:cubicBezTo>
                      <a:pt x="13246" y="810"/>
                      <a:pt x="12557" y="769"/>
                      <a:pt x="11794" y="840"/>
                    </a:cubicBezTo>
                    <a:cubicBezTo>
                      <a:pt x="11032" y="911"/>
                      <a:pt x="10195" y="1093"/>
                      <a:pt x="9396" y="1316"/>
                    </a:cubicBezTo>
                    <a:cubicBezTo>
                      <a:pt x="8596" y="1539"/>
                      <a:pt x="7833" y="1802"/>
                      <a:pt x="7108" y="2075"/>
                    </a:cubicBezTo>
                    <a:cubicBezTo>
                      <a:pt x="6382" y="2348"/>
                      <a:pt x="5693" y="2632"/>
                      <a:pt x="5017" y="3016"/>
                    </a:cubicBezTo>
                    <a:cubicBezTo>
                      <a:pt x="4340" y="3401"/>
                      <a:pt x="3676" y="3887"/>
                      <a:pt x="3171" y="4393"/>
                    </a:cubicBezTo>
                    <a:cubicBezTo>
                      <a:pt x="2667" y="4899"/>
                      <a:pt x="2323" y="5425"/>
                      <a:pt x="2064" y="5921"/>
                    </a:cubicBezTo>
                    <a:cubicBezTo>
                      <a:pt x="1806" y="6417"/>
                      <a:pt x="1634" y="6883"/>
                      <a:pt x="1535" y="7450"/>
                    </a:cubicBezTo>
                    <a:cubicBezTo>
                      <a:pt x="1437" y="8016"/>
                      <a:pt x="1412" y="8685"/>
                      <a:pt x="1511" y="9393"/>
                    </a:cubicBezTo>
                    <a:cubicBezTo>
                      <a:pt x="1609" y="10102"/>
                      <a:pt x="1831" y="10851"/>
                      <a:pt x="2101" y="11549"/>
                    </a:cubicBezTo>
                    <a:cubicBezTo>
                      <a:pt x="2372" y="12247"/>
                      <a:pt x="2692" y="12895"/>
                      <a:pt x="3085" y="13553"/>
                    </a:cubicBezTo>
                    <a:cubicBezTo>
                      <a:pt x="3479" y="14211"/>
                      <a:pt x="3946" y="14879"/>
                      <a:pt x="4426" y="15497"/>
                    </a:cubicBezTo>
                    <a:cubicBezTo>
                      <a:pt x="4906" y="16114"/>
                      <a:pt x="5398" y="16681"/>
                      <a:pt x="6001" y="17207"/>
                    </a:cubicBezTo>
                    <a:cubicBezTo>
                      <a:pt x="6603" y="17733"/>
                      <a:pt x="7317" y="18219"/>
                      <a:pt x="8030" y="18584"/>
                    </a:cubicBezTo>
                    <a:cubicBezTo>
                      <a:pt x="8744" y="18948"/>
                      <a:pt x="9457" y="19191"/>
                      <a:pt x="10232" y="19373"/>
                    </a:cubicBezTo>
                    <a:cubicBezTo>
                      <a:pt x="11007" y="19555"/>
                      <a:pt x="11843" y="19677"/>
                      <a:pt x="12557" y="19707"/>
                    </a:cubicBezTo>
                    <a:cubicBezTo>
                      <a:pt x="13270" y="19738"/>
                      <a:pt x="13861" y="19677"/>
                      <a:pt x="14525" y="19515"/>
                    </a:cubicBezTo>
                    <a:cubicBezTo>
                      <a:pt x="15189" y="19353"/>
                      <a:pt x="15927" y="19090"/>
                      <a:pt x="16616" y="18705"/>
                    </a:cubicBezTo>
                    <a:cubicBezTo>
                      <a:pt x="17305" y="18321"/>
                      <a:pt x="17945" y="17814"/>
                      <a:pt x="18510" y="17288"/>
                    </a:cubicBezTo>
                    <a:cubicBezTo>
                      <a:pt x="19076" y="16762"/>
                      <a:pt x="19568" y="16215"/>
                      <a:pt x="19974" y="15598"/>
                    </a:cubicBezTo>
                    <a:cubicBezTo>
                      <a:pt x="20380" y="14980"/>
                      <a:pt x="20700" y="14292"/>
                      <a:pt x="20934" y="13614"/>
                    </a:cubicBezTo>
                    <a:cubicBezTo>
                      <a:pt x="21167" y="12936"/>
                      <a:pt x="21315" y="12268"/>
                      <a:pt x="21413" y="11569"/>
                    </a:cubicBezTo>
                    <a:cubicBezTo>
                      <a:pt x="21512" y="10871"/>
                      <a:pt x="21561" y="10142"/>
                      <a:pt x="21536" y="9413"/>
                    </a:cubicBezTo>
                    <a:cubicBezTo>
                      <a:pt x="21512" y="8685"/>
                      <a:pt x="21413" y="7956"/>
                      <a:pt x="21241" y="7288"/>
                    </a:cubicBezTo>
                    <a:cubicBezTo>
                      <a:pt x="21069" y="6620"/>
                      <a:pt x="20823" y="6012"/>
                      <a:pt x="20528" y="5435"/>
                    </a:cubicBezTo>
                    <a:cubicBezTo>
                      <a:pt x="20233" y="4858"/>
                      <a:pt x="19888" y="4312"/>
                      <a:pt x="19458" y="3786"/>
                    </a:cubicBezTo>
                    <a:cubicBezTo>
                      <a:pt x="19027" y="3259"/>
                      <a:pt x="18510" y="2753"/>
                      <a:pt x="17957" y="2338"/>
                    </a:cubicBezTo>
                    <a:cubicBezTo>
                      <a:pt x="17403" y="1923"/>
                      <a:pt x="16813" y="1599"/>
                      <a:pt x="16149" y="1326"/>
                    </a:cubicBezTo>
                    <a:cubicBezTo>
                      <a:pt x="15484" y="1053"/>
                      <a:pt x="14746" y="830"/>
                      <a:pt x="13935" y="678"/>
                    </a:cubicBezTo>
                    <a:cubicBezTo>
                      <a:pt x="13123" y="526"/>
                      <a:pt x="12237" y="445"/>
                      <a:pt x="11388" y="476"/>
                    </a:cubicBezTo>
                    <a:cubicBezTo>
                      <a:pt x="10540" y="506"/>
                      <a:pt x="9728" y="648"/>
                      <a:pt x="8953" y="840"/>
                    </a:cubicBezTo>
                    <a:cubicBezTo>
                      <a:pt x="8178" y="1032"/>
                      <a:pt x="7440" y="1275"/>
                      <a:pt x="6677" y="1599"/>
                    </a:cubicBezTo>
                    <a:cubicBezTo>
                      <a:pt x="5915" y="1923"/>
                      <a:pt x="5127" y="2328"/>
                      <a:pt x="4340" y="2763"/>
                    </a:cubicBezTo>
                    <a:cubicBezTo>
                      <a:pt x="3553" y="3199"/>
                      <a:pt x="2766" y="3664"/>
                      <a:pt x="2126" y="4140"/>
                    </a:cubicBezTo>
                    <a:cubicBezTo>
                      <a:pt x="1486" y="4616"/>
                      <a:pt x="994" y="5101"/>
                      <a:pt x="650" y="5597"/>
                    </a:cubicBezTo>
                    <a:cubicBezTo>
                      <a:pt x="305" y="6093"/>
                      <a:pt x="109" y="6599"/>
                      <a:pt x="35" y="7176"/>
                    </a:cubicBezTo>
                    <a:cubicBezTo>
                      <a:pt x="-39" y="7753"/>
                      <a:pt x="10" y="8401"/>
                      <a:pt x="133" y="9059"/>
                    </a:cubicBezTo>
                    <a:cubicBezTo>
                      <a:pt x="256" y="9717"/>
                      <a:pt x="453" y="10385"/>
                      <a:pt x="674" y="11002"/>
                    </a:cubicBezTo>
                    <a:cubicBezTo>
                      <a:pt x="896" y="11620"/>
                      <a:pt x="1142" y="12187"/>
                      <a:pt x="1511" y="12804"/>
                    </a:cubicBezTo>
                    <a:cubicBezTo>
                      <a:pt x="1880" y="13422"/>
                      <a:pt x="2372" y="14090"/>
                      <a:pt x="2876" y="14687"/>
                    </a:cubicBezTo>
                    <a:cubicBezTo>
                      <a:pt x="3381" y="15284"/>
                      <a:pt x="3897" y="15810"/>
                      <a:pt x="4389" y="16276"/>
                    </a:cubicBezTo>
                    <a:cubicBezTo>
                      <a:pt x="4881" y="16742"/>
                      <a:pt x="5349" y="17146"/>
                      <a:pt x="5779" y="17531"/>
                    </a:cubicBezTo>
                    <a:cubicBezTo>
                      <a:pt x="6210" y="17916"/>
                      <a:pt x="6603" y="18280"/>
                      <a:pt x="7058" y="18665"/>
                    </a:cubicBezTo>
                    <a:cubicBezTo>
                      <a:pt x="7514" y="19049"/>
                      <a:pt x="8030" y="19454"/>
                      <a:pt x="8584" y="19748"/>
                    </a:cubicBezTo>
                    <a:cubicBezTo>
                      <a:pt x="9137" y="20041"/>
                      <a:pt x="9728" y="20223"/>
                      <a:pt x="10330" y="20294"/>
                    </a:cubicBezTo>
                    <a:cubicBezTo>
                      <a:pt x="10933" y="20365"/>
                      <a:pt x="11548" y="20325"/>
                      <a:pt x="12151" y="20193"/>
                    </a:cubicBezTo>
                    <a:cubicBezTo>
                      <a:pt x="12754" y="20061"/>
                      <a:pt x="13344" y="19839"/>
                      <a:pt x="13935" y="19545"/>
                    </a:cubicBezTo>
                    <a:cubicBezTo>
                      <a:pt x="14525" y="19252"/>
                      <a:pt x="15115" y="18887"/>
                      <a:pt x="15681" y="18462"/>
                    </a:cubicBezTo>
                    <a:cubicBezTo>
                      <a:pt x="16247" y="18037"/>
                      <a:pt x="16788" y="17551"/>
                      <a:pt x="17268" y="17055"/>
                    </a:cubicBezTo>
                    <a:cubicBezTo>
                      <a:pt x="17748" y="16559"/>
                      <a:pt x="18166" y="16053"/>
                      <a:pt x="18523" y="15578"/>
                    </a:cubicBezTo>
                    <a:cubicBezTo>
                      <a:pt x="18879" y="15102"/>
                      <a:pt x="19175" y="14656"/>
                      <a:pt x="19445" y="14140"/>
                    </a:cubicBezTo>
                    <a:cubicBezTo>
                      <a:pt x="19716" y="13624"/>
                      <a:pt x="19962" y="13037"/>
                      <a:pt x="20159" y="12419"/>
                    </a:cubicBezTo>
                    <a:cubicBezTo>
                      <a:pt x="20356" y="11802"/>
                      <a:pt x="20503" y="11154"/>
                      <a:pt x="20626" y="10587"/>
                    </a:cubicBezTo>
                    <a:cubicBezTo>
                      <a:pt x="20749" y="10021"/>
                      <a:pt x="20848" y="9535"/>
                      <a:pt x="20860" y="8927"/>
                    </a:cubicBezTo>
                    <a:cubicBezTo>
                      <a:pt x="20872" y="8320"/>
                      <a:pt x="20798" y="7591"/>
                      <a:pt x="20663" y="6964"/>
                    </a:cubicBezTo>
                    <a:cubicBezTo>
                      <a:pt x="20528" y="6336"/>
                      <a:pt x="20331" y="5810"/>
                      <a:pt x="20085" y="5284"/>
                    </a:cubicBezTo>
                    <a:cubicBezTo>
                      <a:pt x="19839" y="4757"/>
                      <a:pt x="19544" y="4231"/>
                      <a:pt x="19175" y="3725"/>
                    </a:cubicBezTo>
                    <a:cubicBezTo>
                      <a:pt x="18806" y="3219"/>
                      <a:pt x="18363" y="2733"/>
                      <a:pt x="17932" y="2348"/>
                    </a:cubicBezTo>
                    <a:cubicBezTo>
                      <a:pt x="17502" y="1964"/>
                      <a:pt x="17084" y="1680"/>
                      <a:pt x="16542" y="1427"/>
                    </a:cubicBezTo>
                    <a:cubicBezTo>
                      <a:pt x="16001" y="1174"/>
                      <a:pt x="15337" y="951"/>
                      <a:pt x="14685" y="769"/>
                    </a:cubicBezTo>
                    <a:cubicBezTo>
                      <a:pt x="14033" y="587"/>
                      <a:pt x="13393" y="445"/>
                      <a:pt x="12705" y="395"/>
                    </a:cubicBezTo>
                    <a:cubicBezTo>
                      <a:pt x="12016" y="344"/>
                      <a:pt x="11278" y="385"/>
                      <a:pt x="10540" y="496"/>
                    </a:cubicBezTo>
                    <a:cubicBezTo>
                      <a:pt x="9802" y="607"/>
                      <a:pt x="9064" y="790"/>
                      <a:pt x="8289" y="1022"/>
                    </a:cubicBezTo>
                    <a:cubicBezTo>
                      <a:pt x="7514" y="1255"/>
                      <a:pt x="6702" y="1539"/>
                      <a:pt x="5951" y="1883"/>
                    </a:cubicBezTo>
                    <a:cubicBezTo>
                      <a:pt x="5201" y="2227"/>
                      <a:pt x="4512" y="2632"/>
                      <a:pt x="3946" y="3047"/>
                    </a:cubicBezTo>
                    <a:cubicBezTo>
                      <a:pt x="3381" y="3462"/>
                      <a:pt x="2938" y="3887"/>
                      <a:pt x="2556" y="4373"/>
                    </a:cubicBezTo>
                    <a:cubicBezTo>
                      <a:pt x="2175" y="4858"/>
                      <a:pt x="1855" y="5405"/>
                      <a:pt x="1671" y="6012"/>
                    </a:cubicBezTo>
                    <a:cubicBezTo>
                      <a:pt x="1486" y="6620"/>
                      <a:pt x="1437" y="7288"/>
                      <a:pt x="1474" y="7925"/>
                    </a:cubicBezTo>
                    <a:cubicBezTo>
                      <a:pt x="1511" y="8563"/>
                      <a:pt x="1634" y="9170"/>
                      <a:pt x="1818" y="9859"/>
                    </a:cubicBezTo>
                    <a:cubicBezTo>
                      <a:pt x="2003" y="10547"/>
                      <a:pt x="2249" y="11316"/>
                      <a:pt x="2556" y="12045"/>
                    </a:cubicBezTo>
                    <a:cubicBezTo>
                      <a:pt x="2864" y="12774"/>
                      <a:pt x="3233" y="13462"/>
                      <a:pt x="3553" y="14039"/>
                    </a:cubicBezTo>
                    <a:cubicBezTo>
                      <a:pt x="3873" y="14616"/>
                      <a:pt x="4143" y="15082"/>
                      <a:pt x="4438" y="15638"/>
                    </a:cubicBezTo>
                    <a:cubicBezTo>
                      <a:pt x="4734" y="16195"/>
                      <a:pt x="5053" y="16843"/>
                      <a:pt x="5398" y="17420"/>
                    </a:cubicBezTo>
                    <a:cubicBezTo>
                      <a:pt x="5742" y="17997"/>
                      <a:pt x="6111" y="18503"/>
                      <a:pt x="6505" y="18968"/>
                    </a:cubicBezTo>
                    <a:cubicBezTo>
                      <a:pt x="6899" y="19434"/>
                      <a:pt x="7317" y="19859"/>
                      <a:pt x="7772" y="20223"/>
                    </a:cubicBezTo>
                    <a:cubicBezTo>
                      <a:pt x="8227" y="20588"/>
                      <a:pt x="8719" y="20891"/>
                      <a:pt x="9297" y="21114"/>
                    </a:cubicBezTo>
                    <a:cubicBezTo>
                      <a:pt x="9875" y="21337"/>
                      <a:pt x="10540" y="21479"/>
                      <a:pt x="11155" y="21539"/>
                    </a:cubicBezTo>
                    <a:cubicBezTo>
                      <a:pt x="11770" y="21600"/>
                      <a:pt x="12335" y="21580"/>
                      <a:pt x="12987" y="21448"/>
                    </a:cubicBezTo>
                    <a:cubicBezTo>
                      <a:pt x="13639" y="21317"/>
                      <a:pt x="14377" y="21074"/>
                      <a:pt x="15091" y="20780"/>
                    </a:cubicBezTo>
                    <a:cubicBezTo>
                      <a:pt x="15804" y="20487"/>
                      <a:pt x="16493" y="20142"/>
                      <a:pt x="17071" y="19798"/>
                    </a:cubicBezTo>
                    <a:cubicBezTo>
                      <a:pt x="17649" y="19454"/>
                      <a:pt x="18117" y="19110"/>
                      <a:pt x="18609" y="18695"/>
                    </a:cubicBezTo>
                    <a:cubicBezTo>
                      <a:pt x="19101" y="18280"/>
                      <a:pt x="19617" y="17794"/>
                      <a:pt x="20060" y="17298"/>
                    </a:cubicBezTo>
                    <a:cubicBezTo>
                      <a:pt x="20503" y="16802"/>
                      <a:pt x="20872" y="16296"/>
                      <a:pt x="21241" y="15790"/>
                    </a:cubicBezTo>
                  </a:path>
                </a:pathLst>
              </a:custGeom>
              <a:noFill/>
              <a:ln w="25400" cap="rnd">
                <a:solidFill>
                  <a:srgbClr val="FF6A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9" name="Line"/>
              <p:cNvSpPr/>
              <p:nvPr/>
            </p:nvSpPr>
            <p:spPr>
              <a:xfrm>
                <a:off x="-3612014" y="214887"/>
                <a:ext cx="748737" cy="722724"/>
              </a:xfrm>
              <a:custGeom>
                <a:avLst/>
                <a:gdLst/>
                <a:ahLst/>
                <a:cxnLst>
                  <a:cxn ang="0">
                    <a:pos x="wd2" y="hd2"/>
                  </a:cxn>
                  <a:cxn ang="5400000">
                    <a:pos x="wd2" y="hd2"/>
                  </a:cxn>
                  <a:cxn ang="10800000">
                    <a:pos x="wd2" y="hd2"/>
                  </a:cxn>
                  <a:cxn ang="16200000">
                    <a:pos x="wd2" y="hd2"/>
                  </a:cxn>
                </a:cxnLst>
                <a:rect l="0" t="0" r="r" b="b"/>
                <a:pathLst>
                  <a:path w="21579" h="21588" extrusionOk="0">
                    <a:moveTo>
                      <a:pt x="20427" y="21588"/>
                    </a:moveTo>
                    <a:cubicBezTo>
                      <a:pt x="20736" y="20744"/>
                      <a:pt x="21045" y="19900"/>
                      <a:pt x="21256" y="18997"/>
                    </a:cubicBezTo>
                    <a:cubicBezTo>
                      <a:pt x="21467" y="18095"/>
                      <a:pt x="21579" y="17134"/>
                      <a:pt x="21579" y="16101"/>
                    </a:cubicBezTo>
                    <a:cubicBezTo>
                      <a:pt x="21579" y="15067"/>
                      <a:pt x="21467" y="13961"/>
                      <a:pt x="21270" y="12928"/>
                    </a:cubicBezTo>
                    <a:cubicBezTo>
                      <a:pt x="21073" y="11894"/>
                      <a:pt x="20793" y="10934"/>
                      <a:pt x="20470" y="10002"/>
                    </a:cubicBezTo>
                    <a:cubicBezTo>
                      <a:pt x="20146" y="9070"/>
                      <a:pt x="19781" y="8168"/>
                      <a:pt x="19388" y="7368"/>
                    </a:cubicBezTo>
                    <a:cubicBezTo>
                      <a:pt x="18995" y="6567"/>
                      <a:pt x="18574" y="5868"/>
                      <a:pt x="18152" y="5228"/>
                    </a:cubicBezTo>
                    <a:cubicBezTo>
                      <a:pt x="17731" y="4587"/>
                      <a:pt x="17310" y="4005"/>
                      <a:pt x="16832" y="3452"/>
                    </a:cubicBezTo>
                    <a:cubicBezTo>
                      <a:pt x="16355" y="2899"/>
                      <a:pt x="15821" y="2375"/>
                      <a:pt x="15245" y="1909"/>
                    </a:cubicBezTo>
                    <a:cubicBezTo>
                      <a:pt x="14669" y="1444"/>
                      <a:pt x="14051" y="1036"/>
                      <a:pt x="13363" y="759"/>
                    </a:cubicBezTo>
                    <a:cubicBezTo>
                      <a:pt x="12675" y="483"/>
                      <a:pt x="11917" y="337"/>
                      <a:pt x="11102" y="221"/>
                    </a:cubicBezTo>
                    <a:cubicBezTo>
                      <a:pt x="10287" y="104"/>
                      <a:pt x="9417" y="17"/>
                      <a:pt x="8532" y="3"/>
                    </a:cubicBezTo>
                    <a:cubicBezTo>
                      <a:pt x="7647" y="-12"/>
                      <a:pt x="6748" y="46"/>
                      <a:pt x="5920" y="250"/>
                    </a:cubicBezTo>
                    <a:cubicBezTo>
                      <a:pt x="5091" y="454"/>
                      <a:pt x="4333" y="803"/>
                      <a:pt x="3630" y="1342"/>
                    </a:cubicBezTo>
                    <a:cubicBezTo>
                      <a:pt x="2928" y="1880"/>
                      <a:pt x="2282" y="2608"/>
                      <a:pt x="1735" y="3379"/>
                    </a:cubicBezTo>
                    <a:cubicBezTo>
                      <a:pt x="1187" y="4151"/>
                      <a:pt x="737" y="4966"/>
                      <a:pt x="457" y="5956"/>
                    </a:cubicBezTo>
                    <a:cubicBezTo>
                      <a:pt x="176" y="6945"/>
                      <a:pt x="63" y="8110"/>
                      <a:pt x="21" y="8852"/>
                    </a:cubicBezTo>
                    <a:cubicBezTo>
                      <a:pt x="-21" y="9594"/>
                      <a:pt x="7" y="9915"/>
                      <a:pt x="35" y="10235"/>
                    </a:cubicBezTo>
                  </a:path>
                </a:pathLst>
              </a:custGeom>
              <a:noFill/>
              <a:ln w="25400" cap="rnd">
                <a:solidFill>
                  <a:srgbClr val="FF6A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40" name="Line"/>
              <p:cNvSpPr/>
              <p:nvPr/>
            </p:nvSpPr>
            <p:spPr>
              <a:xfrm>
                <a:off x="-3890125" y="-65499"/>
                <a:ext cx="1196425" cy="1559683"/>
              </a:xfrm>
              <a:custGeom>
                <a:avLst/>
                <a:gdLst/>
                <a:ahLst/>
                <a:cxnLst>
                  <a:cxn ang="0">
                    <a:pos x="wd2" y="hd2"/>
                  </a:cxn>
                  <a:cxn ang="5400000">
                    <a:pos x="wd2" y="hd2"/>
                  </a:cxn>
                  <a:cxn ang="10800000">
                    <a:pos x="wd2" y="hd2"/>
                  </a:cxn>
                  <a:cxn ang="16200000">
                    <a:pos x="wd2" y="hd2"/>
                  </a:cxn>
                </a:cxnLst>
                <a:rect l="0" t="0" r="r" b="b"/>
                <a:pathLst>
                  <a:path w="21593" h="21578" extrusionOk="0">
                    <a:moveTo>
                      <a:pt x="9157" y="691"/>
                    </a:moveTo>
                    <a:cubicBezTo>
                      <a:pt x="8841" y="799"/>
                      <a:pt x="8524" y="907"/>
                      <a:pt x="8190" y="1035"/>
                    </a:cubicBezTo>
                    <a:cubicBezTo>
                      <a:pt x="7856" y="1163"/>
                      <a:pt x="7504" y="1311"/>
                      <a:pt x="7134" y="1487"/>
                    </a:cubicBezTo>
                    <a:cubicBezTo>
                      <a:pt x="6765" y="1662"/>
                      <a:pt x="6378" y="1864"/>
                      <a:pt x="6009" y="2093"/>
                    </a:cubicBezTo>
                    <a:cubicBezTo>
                      <a:pt x="5639" y="2323"/>
                      <a:pt x="5287" y="2579"/>
                      <a:pt x="4927" y="2882"/>
                    </a:cubicBezTo>
                    <a:cubicBezTo>
                      <a:pt x="4566" y="3186"/>
                      <a:pt x="4197" y="3536"/>
                      <a:pt x="3872" y="3860"/>
                    </a:cubicBezTo>
                    <a:cubicBezTo>
                      <a:pt x="3546" y="4183"/>
                      <a:pt x="3265" y="4480"/>
                      <a:pt x="3054" y="4716"/>
                    </a:cubicBezTo>
                    <a:cubicBezTo>
                      <a:pt x="2843" y="4952"/>
                      <a:pt x="2702" y="5127"/>
                      <a:pt x="2543" y="5383"/>
                    </a:cubicBezTo>
                    <a:cubicBezTo>
                      <a:pt x="2385" y="5639"/>
                      <a:pt x="2209" y="5977"/>
                      <a:pt x="2007" y="6368"/>
                    </a:cubicBezTo>
                    <a:cubicBezTo>
                      <a:pt x="1805" y="6759"/>
                      <a:pt x="1576" y="7203"/>
                      <a:pt x="1383" y="7628"/>
                    </a:cubicBezTo>
                    <a:cubicBezTo>
                      <a:pt x="1189" y="8053"/>
                      <a:pt x="1031" y="8457"/>
                      <a:pt x="916" y="8794"/>
                    </a:cubicBezTo>
                    <a:cubicBezTo>
                      <a:pt x="802" y="9132"/>
                      <a:pt x="732" y="9401"/>
                      <a:pt x="661" y="9698"/>
                    </a:cubicBezTo>
                    <a:cubicBezTo>
                      <a:pt x="591" y="9994"/>
                      <a:pt x="521" y="10318"/>
                      <a:pt x="477" y="10655"/>
                    </a:cubicBezTo>
                    <a:cubicBezTo>
                      <a:pt x="433" y="10992"/>
                      <a:pt x="415" y="11343"/>
                      <a:pt x="406" y="11666"/>
                    </a:cubicBezTo>
                    <a:cubicBezTo>
                      <a:pt x="398" y="11990"/>
                      <a:pt x="398" y="12287"/>
                      <a:pt x="477" y="12671"/>
                    </a:cubicBezTo>
                    <a:cubicBezTo>
                      <a:pt x="556" y="13055"/>
                      <a:pt x="714" y="13527"/>
                      <a:pt x="899" y="13965"/>
                    </a:cubicBezTo>
                    <a:cubicBezTo>
                      <a:pt x="1084" y="14403"/>
                      <a:pt x="1295" y="14808"/>
                      <a:pt x="1514" y="15186"/>
                    </a:cubicBezTo>
                    <a:cubicBezTo>
                      <a:pt x="1734" y="15563"/>
                      <a:pt x="1963" y="15914"/>
                      <a:pt x="2209" y="16257"/>
                    </a:cubicBezTo>
                    <a:cubicBezTo>
                      <a:pt x="2456" y="16601"/>
                      <a:pt x="2719" y="16938"/>
                      <a:pt x="3001" y="17282"/>
                    </a:cubicBezTo>
                    <a:cubicBezTo>
                      <a:pt x="3282" y="17626"/>
                      <a:pt x="3581" y="17977"/>
                      <a:pt x="3845" y="18287"/>
                    </a:cubicBezTo>
                    <a:cubicBezTo>
                      <a:pt x="4109" y="18597"/>
                      <a:pt x="4338" y="18866"/>
                      <a:pt x="4566" y="19082"/>
                    </a:cubicBezTo>
                    <a:cubicBezTo>
                      <a:pt x="4795" y="19298"/>
                      <a:pt x="5024" y="19460"/>
                      <a:pt x="5279" y="19642"/>
                    </a:cubicBezTo>
                    <a:cubicBezTo>
                      <a:pt x="5534" y="19824"/>
                      <a:pt x="5815" y="20026"/>
                      <a:pt x="6176" y="20208"/>
                    </a:cubicBezTo>
                    <a:cubicBezTo>
                      <a:pt x="6536" y="20390"/>
                      <a:pt x="6976" y="20552"/>
                      <a:pt x="7389" y="20687"/>
                    </a:cubicBezTo>
                    <a:cubicBezTo>
                      <a:pt x="7803" y="20821"/>
                      <a:pt x="8190" y="20929"/>
                      <a:pt x="8665" y="21030"/>
                    </a:cubicBezTo>
                    <a:cubicBezTo>
                      <a:pt x="9140" y="21132"/>
                      <a:pt x="9702" y="21226"/>
                      <a:pt x="10169" y="21287"/>
                    </a:cubicBezTo>
                    <a:cubicBezTo>
                      <a:pt x="10635" y="21347"/>
                      <a:pt x="11004" y="21374"/>
                      <a:pt x="11409" y="21341"/>
                    </a:cubicBezTo>
                    <a:cubicBezTo>
                      <a:pt x="11813" y="21307"/>
                      <a:pt x="12253" y="21212"/>
                      <a:pt x="12640" y="21145"/>
                    </a:cubicBezTo>
                    <a:cubicBezTo>
                      <a:pt x="13027" y="21078"/>
                      <a:pt x="13361" y="21037"/>
                      <a:pt x="13686" y="20950"/>
                    </a:cubicBezTo>
                    <a:cubicBezTo>
                      <a:pt x="14012" y="20862"/>
                      <a:pt x="14329" y="20727"/>
                      <a:pt x="14707" y="20586"/>
                    </a:cubicBezTo>
                    <a:cubicBezTo>
                      <a:pt x="15085" y="20444"/>
                      <a:pt x="15525" y="20296"/>
                      <a:pt x="15929" y="20114"/>
                    </a:cubicBezTo>
                    <a:cubicBezTo>
                      <a:pt x="16334" y="19932"/>
                      <a:pt x="16703" y="19716"/>
                      <a:pt x="17011" y="19507"/>
                    </a:cubicBezTo>
                    <a:cubicBezTo>
                      <a:pt x="17319" y="19298"/>
                      <a:pt x="17565" y="19096"/>
                      <a:pt x="17802" y="18873"/>
                    </a:cubicBezTo>
                    <a:cubicBezTo>
                      <a:pt x="18040" y="18651"/>
                      <a:pt x="18269" y="18408"/>
                      <a:pt x="18506" y="18138"/>
                    </a:cubicBezTo>
                    <a:cubicBezTo>
                      <a:pt x="18743" y="17869"/>
                      <a:pt x="18990" y="17572"/>
                      <a:pt x="19157" y="17363"/>
                    </a:cubicBezTo>
                    <a:cubicBezTo>
                      <a:pt x="19324" y="17154"/>
                      <a:pt x="19412" y="17033"/>
                      <a:pt x="19526" y="16878"/>
                    </a:cubicBezTo>
                    <a:cubicBezTo>
                      <a:pt x="19641" y="16723"/>
                      <a:pt x="19781" y="16534"/>
                      <a:pt x="19904" y="16298"/>
                    </a:cubicBezTo>
                    <a:cubicBezTo>
                      <a:pt x="20028" y="16062"/>
                      <a:pt x="20133" y="15779"/>
                      <a:pt x="20239" y="15448"/>
                    </a:cubicBezTo>
                    <a:cubicBezTo>
                      <a:pt x="20344" y="15118"/>
                      <a:pt x="20450" y="14741"/>
                      <a:pt x="20529" y="14397"/>
                    </a:cubicBezTo>
                    <a:cubicBezTo>
                      <a:pt x="20608" y="14053"/>
                      <a:pt x="20661" y="13743"/>
                      <a:pt x="20696" y="13379"/>
                    </a:cubicBezTo>
                    <a:cubicBezTo>
                      <a:pt x="20731" y="13015"/>
                      <a:pt x="20749" y="12597"/>
                      <a:pt x="20766" y="12212"/>
                    </a:cubicBezTo>
                    <a:cubicBezTo>
                      <a:pt x="20784" y="11828"/>
                      <a:pt x="20801" y="11478"/>
                      <a:pt x="20819" y="11107"/>
                    </a:cubicBezTo>
                    <a:cubicBezTo>
                      <a:pt x="20837" y="10736"/>
                      <a:pt x="20854" y="10345"/>
                      <a:pt x="20872" y="9961"/>
                    </a:cubicBezTo>
                    <a:cubicBezTo>
                      <a:pt x="20889" y="9577"/>
                      <a:pt x="20907" y="9199"/>
                      <a:pt x="20916" y="8768"/>
                    </a:cubicBezTo>
                    <a:cubicBezTo>
                      <a:pt x="20925" y="8336"/>
                      <a:pt x="20925" y="7851"/>
                      <a:pt x="20907" y="7426"/>
                    </a:cubicBezTo>
                    <a:cubicBezTo>
                      <a:pt x="20889" y="7001"/>
                      <a:pt x="20854" y="6637"/>
                      <a:pt x="20810" y="6293"/>
                    </a:cubicBezTo>
                    <a:cubicBezTo>
                      <a:pt x="20766" y="5950"/>
                      <a:pt x="20714" y="5626"/>
                      <a:pt x="20617" y="5302"/>
                    </a:cubicBezTo>
                    <a:cubicBezTo>
                      <a:pt x="20520" y="4979"/>
                      <a:pt x="20379" y="4655"/>
                      <a:pt x="20256" y="4365"/>
                    </a:cubicBezTo>
                    <a:cubicBezTo>
                      <a:pt x="20133" y="4075"/>
                      <a:pt x="20028" y="3819"/>
                      <a:pt x="19904" y="3603"/>
                    </a:cubicBezTo>
                    <a:cubicBezTo>
                      <a:pt x="19781" y="3388"/>
                      <a:pt x="19641" y="3212"/>
                      <a:pt x="19429" y="2990"/>
                    </a:cubicBezTo>
                    <a:cubicBezTo>
                      <a:pt x="19218" y="2768"/>
                      <a:pt x="18937" y="2498"/>
                      <a:pt x="18647" y="2269"/>
                    </a:cubicBezTo>
                    <a:cubicBezTo>
                      <a:pt x="18357" y="2039"/>
                      <a:pt x="18057" y="1851"/>
                      <a:pt x="17732" y="1675"/>
                    </a:cubicBezTo>
                    <a:cubicBezTo>
                      <a:pt x="17407" y="1500"/>
                      <a:pt x="17055" y="1338"/>
                      <a:pt x="16650" y="1143"/>
                    </a:cubicBezTo>
                    <a:cubicBezTo>
                      <a:pt x="16246" y="947"/>
                      <a:pt x="15788" y="718"/>
                      <a:pt x="15322" y="543"/>
                    </a:cubicBezTo>
                    <a:cubicBezTo>
                      <a:pt x="14856" y="368"/>
                      <a:pt x="14381" y="246"/>
                      <a:pt x="13977" y="159"/>
                    </a:cubicBezTo>
                    <a:cubicBezTo>
                      <a:pt x="13572" y="71"/>
                      <a:pt x="13238" y="17"/>
                      <a:pt x="12895" y="3"/>
                    </a:cubicBezTo>
                    <a:cubicBezTo>
                      <a:pt x="12552" y="-10"/>
                      <a:pt x="12200" y="17"/>
                      <a:pt x="11769" y="30"/>
                    </a:cubicBezTo>
                    <a:cubicBezTo>
                      <a:pt x="11338" y="44"/>
                      <a:pt x="10828" y="44"/>
                      <a:pt x="10441" y="64"/>
                    </a:cubicBezTo>
                    <a:cubicBezTo>
                      <a:pt x="10054" y="84"/>
                      <a:pt x="9790" y="125"/>
                      <a:pt x="9439" y="179"/>
                    </a:cubicBezTo>
                    <a:cubicBezTo>
                      <a:pt x="9087" y="233"/>
                      <a:pt x="8647" y="300"/>
                      <a:pt x="8278" y="374"/>
                    </a:cubicBezTo>
                    <a:cubicBezTo>
                      <a:pt x="7908" y="448"/>
                      <a:pt x="7609" y="529"/>
                      <a:pt x="7301" y="630"/>
                    </a:cubicBezTo>
                    <a:cubicBezTo>
                      <a:pt x="6994" y="732"/>
                      <a:pt x="6677" y="853"/>
                      <a:pt x="6325" y="1055"/>
                    </a:cubicBezTo>
                    <a:cubicBezTo>
                      <a:pt x="5973" y="1257"/>
                      <a:pt x="5586" y="1541"/>
                      <a:pt x="5235" y="1824"/>
                    </a:cubicBezTo>
                    <a:cubicBezTo>
                      <a:pt x="4883" y="2107"/>
                      <a:pt x="4566" y="2390"/>
                      <a:pt x="4232" y="2700"/>
                    </a:cubicBezTo>
                    <a:cubicBezTo>
                      <a:pt x="3898" y="3010"/>
                      <a:pt x="3546" y="3347"/>
                      <a:pt x="3212" y="3684"/>
                    </a:cubicBezTo>
                    <a:cubicBezTo>
                      <a:pt x="2878" y="4021"/>
                      <a:pt x="2561" y="4359"/>
                      <a:pt x="2262" y="4689"/>
                    </a:cubicBezTo>
                    <a:cubicBezTo>
                      <a:pt x="1963" y="5019"/>
                      <a:pt x="1682" y="5343"/>
                      <a:pt x="1444" y="5666"/>
                    </a:cubicBezTo>
                    <a:cubicBezTo>
                      <a:pt x="1207" y="5990"/>
                      <a:pt x="1013" y="6314"/>
                      <a:pt x="872" y="6590"/>
                    </a:cubicBezTo>
                    <a:cubicBezTo>
                      <a:pt x="732" y="6866"/>
                      <a:pt x="644" y="7096"/>
                      <a:pt x="538" y="7446"/>
                    </a:cubicBezTo>
                    <a:cubicBezTo>
                      <a:pt x="433" y="7797"/>
                      <a:pt x="310" y="8269"/>
                      <a:pt x="230" y="8673"/>
                    </a:cubicBezTo>
                    <a:cubicBezTo>
                      <a:pt x="151" y="9078"/>
                      <a:pt x="116" y="9415"/>
                      <a:pt x="81" y="9772"/>
                    </a:cubicBezTo>
                    <a:cubicBezTo>
                      <a:pt x="46" y="10129"/>
                      <a:pt x="11" y="10507"/>
                      <a:pt x="2" y="10918"/>
                    </a:cubicBezTo>
                    <a:cubicBezTo>
                      <a:pt x="-7" y="11329"/>
                      <a:pt x="11" y="11774"/>
                      <a:pt x="37" y="12132"/>
                    </a:cubicBezTo>
                    <a:cubicBezTo>
                      <a:pt x="63" y="12489"/>
                      <a:pt x="99" y="12759"/>
                      <a:pt x="178" y="13123"/>
                    </a:cubicBezTo>
                    <a:cubicBezTo>
                      <a:pt x="257" y="13487"/>
                      <a:pt x="380" y="13945"/>
                      <a:pt x="529" y="14343"/>
                    </a:cubicBezTo>
                    <a:cubicBezTo>
                      <a:pt x="679" y="14741"/>
                      <a:pt x="855" y="15078"/>
                      <a:pt x="1004" y="15347"/>
                    </a:cubicBezTo>
                    <a:cubicBezTo>
                      <a:pt x="1154" y="15617"/>
                      <a:pt x="1277" y="15819"/>
                      <a:pt x="1435" y="16089"/>
                    </a:cubicBezTo>
                    <a:cubicBezTo>
                      <a:pt x="1594" y="16359"/>
                      <a:pt x="1787" y="16696"/>
                      <a:pt x="1989" y="17019"/>
                    </a:cubicBezTo>
                    <a:cubicBezTo>
                      <a:pt x="2192" y="17343"/>
                      <a:pt x="2403" y="17653"/>
                      <a:pt x="2675" y="18010"/>
                    </a:cubicBezTo>
                    <a:cubicBezTo>
                      <a:pt x="2948" y="18368"/>
                      <a:pt x="3282" y="18772"/>
                      <a:pt x="3599" y="19109"/>
                    </a:cubicBezTo>
                    <a:cubicBezTo>
                      <a:pt x="3915" y="19446"/>
                      <a:pt x="4214" y="19716"/>
                      <a:pt x="4549" y="19959"/>
                    </a:cubicBezTo>
                    <a:cubicBezTo>
                      <a:pt x="4883" y="20201"/>
                      <a:pt x="5252" y="20417"/>
                      <a:pt x="5622" y="20586"/>
                    </a:cubicBezTo>
                    <a:cubicBezTo>
                      <a:pt x="5991" y="20754"/>
                      <a:pt x="6360" y="20875"/>
                      <a:pt x="6668" y="20983"/>
                    </a:cubicBezTo>
                    <a:cubicBezTo>
                      <a:pt x="6976" y="21091"/>
                      <a:pt x="7222" y="21186"/>
                      <a:pt x="7548" y="21260"/>
                    </a:cubicBezTo>
                    <a:cubicBezTo>
                      <a:pt x="7873" y="21334"/>
                      <a:pt x="8278" y="21388"/>
                      <a:pt x="8621" y="21435"/>
                    </a:cubicBezTo>
                    <a:cubicBezTo>
                      <a:pt x="8964" y="21482"/>
                      <a:pt x="9245" y="21523"/>
                      <a:pt x="9641" y="21550"/>
                    </a:cubicBezTo>
                    <a:cubicBezTo>
                      <a:pt x="10037" y="21577"/>
                      <a:pt x="10547" y="21590"/>
                      <a:pt x="11030" y="21563"/>
                    </a:cubicBezTo>
                    <a:cubicBezTo>
                      <a:pt x="11514" y="21536"/>
                      <a:pt x="11972" y="21469"/>
                      <a:pt x="12438" y="21388"/>
                    </a:cubicBezTo>
                    <a:cubicBezTo>
                      <a:pt x="12904" y="21307"/>
                      <a:pt x="13379" y="21212"/>
                      <a:pt x="13783" y="21118"/>
                    </a:cubicBezTo>
                    <a:cubicBezTo>
                      <a:pt x="14188" y="21024"/>
                      <a:pt x="14522" y="20929"/>
                      <a:pt x="14891" y="20774"/>
                    </a:cubicBezTo>
                    <a:cubicBezTo>
                      <a:pt x="15261" y="20619"/>
                      <a:pt x="15665" y="20403"/>
                      <a:pt x="15964" y="20215"/>
                    </a:cubicBezTo>
                    <a:cubicBezTo>
                      <a:pt x="16263" y="20026"/>
                      <a:pt x="16457" y="19864"/>
                      <a:pt x="16756" y="19635"/>
                    </a:cubicBezTo>
                    <a:cubicBezTo>
                      <a:pt x="17055" y="19406"/>
                      <a:pt x="17459" y="19109"/>
                      <a:pt x="17776" y="18839"/>
                    </a:cubicBezTo>
                    <a:cubicBezTo>
                      <a:pt x="18093" y="18570"/>
                      <a:pt x="18321" y="18327"/>
                      <a:pt x="18550" y="18105"/>
                    </a:cubicBezTo>
                    <a:cubicBezTo>
                      <a:pt x="18779" y="17882"/>
                      <a:pt x="19007" y="17680"/>
                      <a:pt x="19218" y="17451"/>
                    </a:cubicBezTo>
                    <a:cubicBezTo>
                      <a:pt x="19429" y="17221"/>
                      <a:pt x="19623" y="16965"/>
                      <a:pt x="19764" y="16702"/>
                    </a:cubicBezTo>
                    <a:cubicBezTo>
                      <a:pt x="19904" y="16439"/>
                      <a:pt x="19992" y="16170"/>
                      <a:pt x="20107" y="15860"/>
                    </a:cubicBezTo>
                    <a:cubicBezTo>
                      <a:pt x="20221" y="15550"/>
                      <a:pt x="20362" y="15199"/>
                      <a:pt x="20494" y="14869"/>
                    </a:cubicBezTo>
                    <a:cubicBezTo>
                      <a:pt x="20626" y="14538"/>
                      <a:pt x="20749" y="14228"/>
                      <a:pt x="20863" y="13898"/>
                    </a:cubicBezTo>
                    <a:cubicBezTo>
                      <a:pt x="20977" y="13568"/>
                      <a:pt x="21083" y="13217"/>
                      <a:pt x="21180" y="12887"/>
                    </a:cubicBezTo>
                    <a:cubicBezTo>
                      <a:pt x="21276" y="12556"/>
                      <a:pt x="21364" y="12246"/>
                      <a:pt x="21426" y="11943"/>
                    </a:cubicBezTo>
                    <a:cubicBezTo>
                      <a:pt x="21487" y="11639"/>
                      <a:pt x="21523" y="11343"/>
                      <a:pt x="21549" y="10972"/>
                    </a:cubicBezTo>
                    <a:cubicBezTo>
                      <a:pt x="21575" y="10601"/>
                      <a:pt x="21593" y="10156"/>
                      <a:pt x="21593" y="9705"/>
                    </a:cubicBezTo>
                    <a:cubicBezTo>
                      <a:pt x="21593" y="9253"/>
                      <a:pt x="21575" y="8794"/>
                      <a:pt x="21558" y="8430"/>
                    </a:cubicBezTo>
                    <a:cubicBezTo>
                      <a:pt x="21540" y="8066"/>
                      <a:pt x="21523" y="7797"/>
                      <a:pt x="21461" y="7487"/>
                    </a:cubicBezTo>
                    <a:cubicBezTo>
                      <a:pt x="21400" y="7177"/>
                      <a:pt x="21294" y="6826"/>
                      <a:pt x="21153" y="6435"/>
                    </a:cubicBezTo>
                    <a:cubicBezTo>
                      <a:pt x="21013" y="6044"/>
                      <a:pt x="20837" y="5612"/>
                      <a:pt x="20626" y="5201"/>
                    </a:cubicBezTo>
                    <a:cubicBezTo>
                      <a:pt x="20415" y="4790"/>
                      <a:pt x="20168" y="4399"/>
                      <a:pt x="19887" y="4048"/>
                    </a:cubicBezTo>
                    <a:cubicBezTo>
                      <a:pt x="19605" y="3698"/>
                      <a:pt x="19289" y="3388"/>
                      <a:pt x="18990" y="3118"/>
                    </a:cubicBezTo>
                    <a:cubicBezTo>
                      <a:pt x="18691" y="2848"/>
                      <a:pt x="18409" y="2619"/>
                      <a:pt x="18128" y="2424"/>
                    </a:cubicBezTo>
                    <a:cubicBezTo>
                      <a:pt x="17846" y="2228"/>
                      <a:pt x="17565" y="2066"/>
                      <a:pt x="17266" y="1905"/>
                    </a:cubicBezTo>
                    <a:cubicBezTo>
                      <a:pt x="16967" y="1743"/>
                      <a:pt x="16650" y="1581"/>
                      <a:pt x="16272" y="1433"/>
                    </a:cubicBezTo>
                    <a:cubicBezTo>
                      <a:pt x="15894" y="1284"/>
                      <a:pt x="15454" y="1150"/>
                      <a:pt x="15050" y="1048"/>
                    </a:cubicBezTo>
                    <a:cubicBezTo>
                      <a:pt x="14645" y="947"/>
                      <a:pt x="14276" y="880"/>
                      <a:pt x="13880" y="846"/>
                    </a:cubicBezTo>
                    <a:cubicBezTo>
                      <a:pt x="13484" y="812"/>
                      <a:pt x="13062" y="812"/>
                      <a:pt x="12684" y="826"/>
                    </a:cubicBezTo>
                    <a:cubicBezTo>
                      <a:pt x="12306" y="839"/>
                      <a:pt x="11972" y="866"/>
                      <a:pt x="11655" y="914"/>
                    </a:cubicBezTo>
                    <a:cubicBezTo>
                      <a:pt x="11338" y="961"/>
                      <a:pt x="11039" y="1028"/>
                      <a:pt x="10652" y="1116"/>
                    </a:cubicBezTo>
                    <a:cubicBezTo>
                      <a:pt x="10265" y="1203"/>
                      <a:pt x="9790" y="1311"/>
                      <a:pt x="9289" y="1453"/>
                    </a:cubicBezTo>
                    <a:cubicBezTo>
                      <a:pt x="8788" y="1594"/>
                      <a:pt x="8260" y="1770"/>
                      <a:pt x="7829" y="1918"/>
                    </a:cubicBezTo>
                    <a:cubicBezTo>
                      <a:pt x="7398" y="2066"/>
                      <a:pt x="7064" y="2188"/>
                      <a:pt x="6765" y="2329"/>
                    </a:cubicBezTo>
                    <a:cubicBezTo>
                      <a:pt x="6466" y="2471"/>
                      <a:pt x="6202" y="2633"/>
                      <a:pt x="5947" y="2821"/>
                    </a:cubicBezTo>
                    <a:cubicBezTo>
                      <a:pt x="5692" y="3010"/>
                      <a:pt x="5446" y="3226"/>
                      <a:pt x="5129" y="3496"/>
                    </a:cubicBezTo>
                    <a:cubicBezTo>
                      <a:pt x="4813" y="3765"/>
                      <a:pt x="4426" y="4089"/>
                      <a:pt x="4091" y="4412"/>
                    </a:cubicBezTo>
                    <a:cubicBezTo>
                      <a:pt x="3757" y="4736"/>
                      <a:pt x="3476" y="5060"/>
                      <a:pt x="3203" y="5417"/>
                    </a:cubicBezTo>
                    <a:cubicBezTo>
                      <a:pt x="2930" y="5774"/>
                      <a:pt x="2667" y="6165"/>
                      <a:pt x="2464" y="6556"/>
                    </a:cubicBezTo>
                    <a:cubicBezTo>
                      <a:pt x="2262" y="6947"/>
                      <a:pt x="2121" y="7338"/>
                      <a:pt x="2007" y="7770"/>
                    </a:cubicBezTo>
                    <a:cubicBezTo>
                      <a:pt x="1893" y="8201"/>
                      <a:pt x="1805" y="8673"/>
                      <a:pt x="1752" y="9138"/>
                    </a:cubicBezTo>
                    <a:cubicBezTo>
                      <a:pt x="1699" y="9603"/>
                      <a:pt x="1682" y="10062"/>
                      <a:pt x="1699" y="10439"/>
                    </a:cubicBezTo>
                    <a:cubicBezTo>
                      <a:pt x="1717" y="10817"/>
                      <a:pt x="1770" y="11114"/>
                      <a:pt x="1857" y="11464"/>
                    </a:cubicBezTo>
                    <a:cubicBezTo>
                      <a:pt x="1945" y="11815"/>
                      <a:pt x="2069" y="12219"/>
                      <a:pt x="2200" y="12583"/>
                    </a:cubicBezTo>
                    <a:cubicBezTo>
                      <a:pt x="2332" y="12947"/>
                      <a:pt x="2473" y="13271"/>
                      <a:pt x="2667" y="13642"/>
                    </a:cubicBezTo>
                    <a:cubicBezTo>
                      <a:pt x="2860" y="14012"/>
                      <a:pt x="3106" y="14430"/>
                      <a:pt x="3370" y="14828"/>
                    </a:cubicBezTo>
                    <a:cubicBezTo>
                      <a:pt x="3634" y="15226"/>
                      <a:pt x="3915" y="15603"/>
                      <a:pt x="4241" y="15947"/>
                    </a:cubicBezTo>
                    <a:cubicBezTo>
                      <a:pt x="4566" y="16291"/>
                      <a:pt x="4936" y="16601"/>
                      <a:pt x="5349" y="16878"/>
                    </a:cubicBezTo>
                    <a:cubicBezTo>
                      <a:pt x="5762" y="17154"/>
                      <a:pt x="6220" y="17397"/>
                      <a:pt x="6659" y="17579"/>
                    </a:cubicBezTo>
                    <a:cubicBezTo>
                      <a:pt x="7099" y="17761"/>
                      <a:pt x="7521" y="17882"/>
                      <a:pt x="7900" y="17970"/>
                    </a:cubicBezTo>
                    <a:cubicBezTo>
                      <a:pt x="8278" y="18057"/>
                      <a:pt x="8612" y="18111"/>
                      <a:pt x="8929" y="18152"/>
                    </a:cubicBezTo>
                    <a:cubicBezTo>
                      <a:pt x="9245" y="18192"/>
                      <a:pt x="9544" y="18219"/>
                      <a:pt x="9940" y="18199"/>
                    </a:cubicBezTo>
                    <a:cubicBezTo>
                      <a:pt x="10336" y="18179"/>
                      <a:pt x="10828" y="18111"/>
                      <a:pt x="11224" y="18064"/>
                    </a:cubicBezTo>
                    <a:cubicBezTo>
                      <a:pt x="11620" y="18017"/>
                      <a:pt x="11919" y="17990"/>
                      <a:pt x="12209" y="17943"/>
                    </a:cubicBezTo>
                    <a:cubicBezTo>
                      <a:pt x="12499" y="17896"/>
                      <a:pt x="12781" y="17828"/>
                      <a:pt x="13062" y="17754"/>
                    </a:cubicBezTo>
                    <a:cubicBezTo>
                      <a:pt x="13343" y="17680"/>
                      <a:pt x="13625" y="17599"/>
                      <a:pt x="13933" y="17478"/>
                    </a:cubicBezTo>
                    <a:cubicBezTo>
                      <a:pt x="14241" y="17356"/>
                      <a:pt x="14575" y="17194"/>
                      <a:pt x="14865" y="17046"/>
                    </a:cubicBezTo>
                    <a:cubicBezTo>
                      <a:pt x="15155" y="16898"/>
                      <a:pt x="15401" y="16763"/>
                      <a:pt x="15639" y="16588"/>
                    </a:cubicBezTo>
                    <a:cubicBezTo>
                      <a:pt x="15876" y="16412"/>
                      <a:pt x="16105" y="16197"/>
                      <a:pt x="16290" y="16048"/>
                    </a:cubicBezTo>
                    <a:cubicBezTo>
                      <a:pt x="16474" y="15900"/>
                      <a:pt x="16615" y="15819"/>
                      <a:pt x="16729" y="15718"/>
                    </a:cubicBezTo>
                    <a:cubicBezTo>
                      <a:pt x="16844" y="15617"/>
                      <a:pt x="16932" y="15496"/>
                      <a:pt x="17072" y="15361"/>
                    </a:cubicBezTo>
                    <a:cubicBezTo>
                      <a:pt x="17213" y="15226"/>
                      <a:pt x="17407" y="15078"/>
                      <a:pt x="17635" y="14869"/>
                    </a:cubicBezTo>
                    <a:cubicBezTo>
                      <a:pt x="17864" y="14660"/>
                      <a:pt x="18128" y="14390"/>
                      <a:pt x="18330" y="14154"/>
                    </a:cubicBezTo>
                    <a:cubicBezTo>
                      <a:pt x="18532" y="13918"/>
                      <a:pt x="18673" y="13716"/>
                      <a:pt x="18831" y="13446"/>
                    </a:cubicBezTo>
                    <a:cubicBezTo>
                      <a:pt x="18990" y="13177"/>
                      <a:pt x="19166" y="12839"/>
                      <a:pt x="19324" y="12516"/>
                    </a:cubicBezTo>
                    <a:cubicBezTo>
                      <a:pt x="19482" y="12192"/>
                      <a:pt x="19623" y="11882"/>
                      <a:pt x="19737" y="11592"/>
                    </a:cubicBezTo>
                    <a:cubicBezTo>
                      <a:pt x="19852" y="11302"/>
                      <a:pt x="19940" y="11033"/>
                      <a:pt x="20028" y="10763"/>
                    </a:cubicBezTo>
                  </a:path>
                </a:pathLst>
              </a:custGeom>
              <a:noFill/>
              <a:ln w="25400" cap="rnd">
                <a:solidFill>
                  <a:srgbClr val="E224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41" name="Line"/>
              <p:cNvSpPr/>
              <p:nvPr/>
            </p:nvSpPr>
            <p:spPr>
              <a:xfrm>
                <a:off x="-2838913" y="314853"/>
                <a:ext cx="66782" cy="391782"/>
              </a:xfrm>
              <a:custGeom>
                <a:avLst/>
                <a:gdLst/>
                <a:ahLst/>
                <a:cxnLst>
                  <a:cxn ang="0">
                    <a:pos x="wd2" y="hd2"/>
                  </a:cxn>
                  <a:cxn ang="5400000">
                    <a:pos x="wd2" y="hd2"/>
                  </a:cxn>
                  <a:cxn ang="10800000">
                    <a:pos x="wd2" y="hd2"/>
                  </a:cxn>
                  <a:cxn ang="16200000">
                    <a:pos x="wd2" y="hd2"/>
                  </a:cxn>
                </a:cxnLst>
                <a:rect l="0" t="0" r="r" b="b"/>
                <a:pathLst>
                  <a:path w="21451" h="21600" extrusionOk="0">
                    <a:moveTo>
                      <a:pt x="18783" y="21600"/>
                    </a:moveTo>
                    <a:cubicBezTo>
                      <a:pt x="19722" y="19881"/>
                      <a:pt x="20661" y="18161"/>
                      <a:pt x="21130" y="16388"/>
                    </a:cubicBezTo>
                    <a:cubicBezTo>
                      <a:pt x="21600" y="14615"/>
                      <a:pt x="21600" y="12788"/>
                      <a:pt x="20817" y="11284"/>
                    </a:cubicBezTo>
                    <a:cubicBezTo>
                      <a:pt x="20035" y="9779"/>
                      <a:pt x="18470" y="8597"/>
                      <a:pt x="16435" y="7254"/>
                    </a:cubicBezTo>
                    <a:cubicBezTo>
                      <a:pt x="14400" y="5910"/>
                      <a:pt x="11896" y="4406"/>
                      <a:pt x="9078" y="3170"/>
                    </a:cubicBezTo>
                    <a:cubicBezTo>
                      <a:pt x="6261" y="1934"/>
                      <a:pt x="3130" y="967"/>
                      <a:pt x="0" y="0"/>
                    </a:cubicBezTo>
                  </a:path>
                </a:pathLst>
              </a:custGeom>
              <a:noFill/>
              <a:ln w="25400" cap="rnd">
                <a:solidFill>
                  <a:srgbClr val="E224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42" name="Line"/>
              <p:cNvSpPr/>
              <p:nvPr/>
            </p:nvSpPr>
            <p:spPr>
              <a:xfrm>
                <a:off x="-3792051" y="67431"/>
                <a:ext cx="1027572" cy="1338103"/>
              </a:xfrm>
              <a:custGeom>
                <a:avLst/>
                <a:gdLst/>
                <a:ahLst/>
                <a:cxnLst>
                  <a:cxn ang="0">
                    <a:pos x="wd2" y="hd2"/>
                  </a:cxn>
                  <a:cxn ang="5400000">
                    <a:pos x="wd2" y="hd2"/>
                  </a:cxn>
                  <a:cxn ang="10800000">
                    <a:pos x="wd2" y="hd2"/>
                  </a:cxn>
                  <a:cxn ang="16200000">
                    <a:pos x="wd2" y="hd2"/>
                  </a:cxn>
                </a:cxnLst>
                <a:rect l="0" t="0" r="r" b="b"/>
                <a:pathLst>
                  <a:path w="21567" h="21569" extrusionOk="0">
                    <a:moveTo>
                      <a:pt x="19944" y="3894"/>
                    </a:moveTo>
                    <a:cubicBezTo>
                      <a:pt x="19616" y="3564"/>
                      <a:pt x="19289" y="3234"/>
                      <a:pt x="18972" y="2951"/>
                    </a:cubicBezTo>
                    <a:cubicBezTo>
                      <a:pt x="18655" y="2668"/>
                      <a:pt x="18348" y="2433"/>
                      <a:pt x="18052" y="2213"/>
                    </a:cubicBezTo>
                    <a:cubicBezTo>
                      <a:pt x="17755" y="1993"/>
                      <a:pt x="17469" y="1789"/>
                      <a:pt x="17060" y="1561"/>
                    </a:cubicBezTo>
                    <a:cubicBezTo>
                      <a:pt x="16650" y="1333"/>
                      <a:pt x="16119" y="1082"/>
                      <a:pt x="15617" y="870"/>
                    </a:cubicBezTo>
                    <a:cubicBezTo>
                      <a:pt x="15116" y="657"/>
                      <a:pt x="14646" y="485"/>
                      <a:pt x="14257" y="375"/>
                    </a:cubicBezTo>
                    <a:cubicBezTo>
                      <a:pt x="13869" y="265"/>
                      <a:pt x="13562" y="218"/>
                      <a:pt x="13102" y="194"/>
                    </a:cubicBezTo>
                    <a:cubicBezTo>
                      <a:pt x="12641" y="171"/>
                      <a:pt x="12028" y="171"/>
                      <a:pt x="11506" y="186"/>
                    </a:cubicBezTo>
                    <a:cubicBezTo>
                      <a:pt x="10985" y="202"/>
                      <a:pt x="10555" y="233"/>
                      <a:pt x="10187" y="273"/>
                    </a:cubicBezTo>
                    <a:cubicBezTo>
                      <a:pt x="9819" y="312"/>
                      <a:pt x="9512" y="359"/>
                      <a:pt x="9174" y="430"/>
                    </a:cubicBezTo>
                    <a:cubicBezTo>
                      <a:pt x="8837" y="500"/>
                      <a:pt x="8469" y="595"/>
                      <a:pt x="8070" y="705"/>
                    </a:cubicBezTo>
                    <a:cubicBezTo>
                      <a:pt x="7671" y="815"/>
                      <a:pt x="7241" y="940"/>
                      <a:pt x="6791" y="1105"/>
                    </a:cubicBezTo>
                    <a:cubicBezTo>
                      <a:pt x="6341" y="1270"/>
                      <a:pt x="5871" y="1474"/>
                      <a:pt x="5431" y="1686"/>
                    </a:cubicBezTo>
                    <a:cubicBezTo>
                      <a:pt x="4991" y="1899"/>
                      <a:pt x="4582" y="2118"/>
                      <a:pt x="4204" y="2393"/>
                    </a:cubicBezTo>
                    <a:cubicBezTo>
                      <a:pt x="3825" y="2668"/>
                      <a:pt x="3478" y="2998"/>
                      <a:pt x="3130" y="3391"/>
                    </a:cubicBezTo>
                    <a:cubicBezTo>
                      <a:pt x="2782" y="3784"/>
                      <a:pt x="2435" y="4239"/>
                      <a:pt x="2148" y="4663"/>
                    </a:cubicBezTo>
                    <a:cubicBezTo>
                      <a:pt x="1862" y="5087"/>
                      <a:pt x="1637" y="5480"/>
                      <a:pt x="1402" y="5928"/>
                    </a:cubicBezTo>
                    <a:cubicBezTo>
                      <a:pt x="1166" y="6376"/>
                      <a:pt x="921" y="6878"/>
                      <a:pt x="727" y="7381"/>
                    </a:cubicBezTo>
                    <a:cubicBezTo>
                      <a:pt x="532" y="7884"/>
                      <a:pt x="389" y="8386"/>
                      <a:pt x="266" y="8865"/>
                    </a:cubicBezTo>
                    <a:cubicBezTo>
                      <a:pt x="144" y="9345"/>
                      <a:pt x="41" y="9800"/>
                      <a:pt x="11" y="10287"/>
                    </a:cubicBezTo>
                    <a:cubicBezTo>
                      <a:pt x="-20" y="10774"/>
                      <a:pt x="21" y="11293"/>
                      <a:pt x="103" y="11764"/>
                    </a:cubicBezTo>
                    <a:cubicBezTo>
                      <a:pt x="185" y="12235"/>
                      <a:pt x="307" y="12659"/>
                      <a:pt x="461" y="13146"/>
                    </a:cubicBezTo>
                    <a:cubicBezTo>
                      <a:pt x="614" y="13633"/>
                      <a:pt x="798" y="14183"/>
                      <a:pt x="982" y="14646"/>
                    </a:cubicBezTo>
                    <a:cubicBezTo>
                      <a:pt x="1166" y="15110"/>
                      <a:pt x="1350" y="15487"/>
                      <a:pt x="1616" y="15887"/>
                    </a:cubicBezTo>
                    <a:cubicBezTo>
                      <a:pt x="1882" y="16288"/>
                      <a:pt x="2230" y="16712"/>
                      <a:pt x="2547" y="17128"/>
                    </a:cubicBezTo>
                    <a:cubicBezTo>
                      <a:pt x="2864" y="17545"/>
                      <a:pt x="3150" y="17953"/>
                      <a:pt x="3468" y="18369"/>
                    </a:cubicBezTo>
                    <a:cubicBezTo>
                      <a:pt x="3785" y="18786"/>
                      <a:pt x="4132" y="19210"/>
                      <a:pt x="4511" y="19595"/>
                    </a:cubicBezTo>
                    <a:cubicBezTo>
                      <a:pt x="4889" y="19980"/>
                      <a:pt x="5298" y="20325"/>
                      <a:pt x="5687" y="20608"/>
                    </a:cubicBezTo>
                    <a:cubicBezTo>
                      <a:pt x="6075" y="20891"/>
                      <a:pt x="6444" y="21111"/>
                      <a:pt x="6853" y="21276"/>
                    </a:cubicBezTo>
                    <a:cubicBezTo>
                      <a:pt x="7262" y="21441"/>
                      <a:pt x="7712" y="21551"/>
                      <a:pt x="8162" y="21566"/>
                    </a:cubicBezTo>
                    <a:cubicBezTo>
                      <a:pt x="8612" y="21582"/>
                      <a:pt x="9062" y="21503"/>
                      <a:pt x="9665" y="21417"/>
                    </a:cubicBezTo>
                    <a:cubicBezTo>
                      <a:pt x="10269" y="21331"/>
                      <a:pt x="11025" y="21236"/>
                      <a:pt x="11700" y="21119"/>
                    </a:cubicBezTo>
                    <a:cubicBezTo>
                      <a:pt x="12375" y="21001"/>
                      <a:pt x="12969" y="20859"/>
                      <a:pt x="13429" y="20757"/>
                    </a:cubicBezTo>
                    <a:cubicBezTo>
                      <a:pt x="13889" y="20655"/>
                      <a:pt x="14216" y="20592"/>
                      <a:pt x="14574" y="20443"/>
                    </a:cubicBezTo>
                    <a:cubicBezTo>
                      <a:pt x="14932" y="20294"/>
                      <a:pt x="15321" y="20058"/>
                      <a:pt x="15669" y="19799"/>
                    </a:cubicBezTo>
                    <a:cubicBezTo>
                      <a:pt x="16016" y="19540"/>
                      <a:pt x="16323" y="19257"/>
                      <a:pt x="16610" y="19021"/>
                    </a:cubicBezTo>
                    <a:cubicBezTo>
                      <a:pt x="16896" y="18786"/>
                      <a:pt x="17162" y="18597"/>
                      <a:pt x="17356" y="18417"/>
                    </a:cubicBezTo>
                    <a:cubicBezTo>
                      <a:pt x="17550" y="18236"/>
                      <a:pt x="17673" y="18063"/>
                      <a:pt x="17837" y="17812"/>
                    </a:cubicBezTo>
                    <a:cubicBezTo>
                      <a:pt x="18000" y="17560"/>
                      <a:pt x="18205" y="17231"/>
                      <a:pt x="18389" y="16948"/>
                    </a:cubicBezTo>
                    <a:cubicBezTo>
                      <a:pt x="18573" y="16665"/>
                      <a:pt x="18737" y="16429"/>
                      <a:pt x="18931" y="16155"/>
                    </a:cubicBezTo>
                    <a:cubicBezTo>
                      <a:pt x="19125" y="15880"/>
                      <a:pt x="19350" y="15565"/>
                      <a:pt x="19596" y="15173"/>
                    </a:cubicBezTo>
                    <a:cubicBezTo>
                      <a:pt x="19841" y="14780"/>
                      <a:pt x="20107" y="14309"/>
                      <a:pt x="20363" y="13830"/>
                    </a:cubicBezTo>
                    <a:cubicBezTo>
                      <a:pt x="20619" y="13350"/>
                      <a:pt x="20864" y="12863"/>
                      <a:pt x="21038" y="12447"/>
                    </a:cubicBezTo>
                    <a:cubicBezTo>
                      <a:pt x="21212" y="12031"/>
                      <a:pt x="21314" y="11685"/>
                      <a:pt x="21396" y="11277"/>
                    </a:cubicBezTo>
                    <a:cubicBezTo>
                      <a:pt x="21478" y="10868"/>
                      <a:pt x="21539" y="10397"/>
                      <a:pt x="21560" y="10012"/>
                    </a:cubicBezTo>
                    <a:cubicBezTo>
                      <a:pt x="21580" y="9627"/>
                      <a:pt x="21560" y="9329"/>
                      <a:pt x="21498" y="9023"/>
                    </a:cubicBezTo>
                    <a:cubicBezTo>
                      <a:pt x="21437" y="8716"/>
                      <a:pt x="21335" y="8402"/>
                      <a:pt x="21222" y="8049"/>
                    </a:cubicBezTo>
                    <a:cubicBezTo>
                      <a:pt x="21110" y="7695"/>
                      <a:pt x="20987" y="7302"/>
                      <a:pt x="20854" y="6925"/>
                    </a:cubicBezTo>
                    <a:cubicBezTo>
                      <a:pt x="20721" y="6548"/>
                      <a:pt x="20578" y="6187"/>
                      <a:pt x="20383" y="5763"/>
                    </a:cubicBezTo>
                    <a:cubicBezTo>
                      <a:pt x="20189" y="5339"/>
                      <a:pt x="19944" y="4852"/>
                      <a:pt x="19719" y="4443"/>
                    </a:cubicBezTo>
                    <a:cubicBezTo>
                      <a:pt x="19494" y="4035"/>
                      <a:pt x="19289" y="3705"/>
                      <a:pt x="19095" y="3399"/>
                    </a:cubicBezTo>
                    <a:cubicBezTo>
                      <a:pt x="18900" y="3092"/>
                      <a:pt x="18716" y="2810"/>
                      <a:pt x="18389" y="2480"/>
                    </a:cubicBezTo>
                    <a:cubicBezTo>
                      <a:pt x="18062" y="2150"/>
                      <a:pt x="17591" y="1773"/>
                      <a:pt x="17172" y="1474"/>
                    </a:cubicBezTo>
                    <a:cubicBezTo>
                      <a:pt x="16753" y="1176"/>
                      <a:pt x="16385" y="956"/>
                      <a:pt x="15965" y="760"/>
                    </a:cubicBezTo>
                    <a:cubicBezTo>
                      <a:pt x="15546" y="563"/>
                      <a:pt x="15075" y="390"/>
                      <a:pt x="14533" y="257"/>
                    </a:cubicBezTo>
                    <a:cubicBezTo>
                      <a:pt x="13991" y="123"/>
                      <a:pt x="13378" y="29"/>
                      <a:pt x="12754" y="6"/>
                    </a:cubicBezTo>
                    <a:cubicBezTo>
                      <a:pt x="12130" y="-18"/>
                      <a:pt x="11496" y="29"/>
                      <a:pt x="10841" y="147"/>
                    </a:cubicBezTo>
                    <a:cubicBezTo>
                      <a:pt x="10187" y="265"/>
                      <a:pt x="9512" y="453"/>
                      <a:pt x="8898" y="673"/>
                    </a:cubicBezTo>
                    <a:cubicBezTo>
                      <a:pt x="8285" y="893"/>
                      <a:pt x="7732" y="1144"/>
                      <a:pt x="7170" y="1427"/>
                    </a:cubicBezTo>
                    <a:cubicBezTo>
                      <a:pt x="6607" y="1710"/>
                      <a:pt x="6035" y="2024"/>
                      <a:pt x="5462" y="2378"/>
                    </a:cubicBezTo>
                    <a:cubicBezTo>
                      <a:pt x="4889" y="2731"/>
                      <a:pt x="4316" y="3124"/>
                      <a:pt x="3866" y="3485"/>
                    </a:cubicBezTo>
                    <a:cubicBezTo>
                      <a:pt x="3416" y="3846"/>
                      <a:pt x="3089" y="4176"/>
                      <a:pt x="2782" y="4561"/>
                    </a:cubicBezTo>
                    <a:cubicBezTo>
                      <a:pt x="2475" y="4946"/>
                      <a:pt x="2189" y="5386"/>
                      <a:pt x="1933" y="5794"/>
                    </a:cubicBezTo>
                    <a:cubicBezTo>
                      <a:pt x="1678" y="6203"/>
                      <a:pt x="1453" y="6580"/>
                      <a:pt x="1217" y="7043"/>
                    </a:cubicBezTo>
                    <a:cubicBezTo>
                      <a:pt x="982" y="7507"/>
                      <a:pt x="737" y="8056"/>
                      <a:pt x="583" y="8614"/>
                    </a:cubicBezTo>
                    <a:cubicBezTo>
                      <a:pt x="430" y="9172"/>
                      <a:pt x="369" y="9737"/>
                      <a:pt x="358" y="10256"/>
                    </a:cubicBezTo>
                    <a:cubicBezTo>
                      <a:pt x="348" y="10774"/>
                      <a:pt x="389" y="11245"/>
                      <a:pt x="440" y="11756"/>
                    </a:cubicBezTo>
                    <a:cubicBezTo>
                      <a:pt x="491" y="12267"/>
                      <a:pt x="553" y="12816"/>
                      <a:pt x="635" y="13382"/>
                    </a:cubicBezTo>
                    <a:cubicBezTo>
                      <a:pt x="716" y="13947"/>
                      <a:pt x="819" y="14529"/>
                      <a:pt x="1003" y="15071"/>
                    </a:cubicBezTo>
                    <a:cubicBezTo>
                      <a:pt x="1187" y="15613"/>
                      <a:pt x="1453" y="16115"/>
                      <a:pt x="1800" y="16587"/>
                    </a:cubicBezTo>
                    <a:cubicBezTo>
                      <a:pt x="2148" y="17058"/>
                      <a:pt x="2578" y="17498"/>
                      <a:pt x="2987" y="17867"/>
                    </a:cubicBezTo>
                    <a:cubicBezTo>
                      <a:pt x="3396" y="18236"/>
                      <a:pt x="3785" y="18534"/>
                      <a:pt x="4245" y="18833"/>
                    </a:cubicBezTo>
                    <a:cubicBezTo>
                      <a:pt x="4705" y="19131"/>
                      <a:pt x="5237" y="19430"/>
                      <a:pt x="5779" y="19705"/>
                    </a:cubicBezTo>
                    <a:cubicBezTo>
                      <a:pt x="6321" y="19980"/>
                      <a:pt x="6873" y="20231"/>
                      <a:pt x="7436" y="20443"/>
                    </a:cubicBezTo>
                    <a:cubicBezTo>
                      <a:pt x="7998" y="20655"/>
                      <a:pt x="8571" y="20828"/>
                      <a:pt x="9133" y="20930"/>
                    </a:cubicBezTo>
                    <a:cubicBezTo>
                      <a:pt x="9696" y="21032"/>
                      <a:pt x="10248" y="21064"/>
                      <a:pt x="10729" y="21016"/>
                    </a:cubicBezTo>
                    <a:cubicBezTo>
                      <a:pt x="11210" y="20969"/>
                      <a:pt x="11619" y="20844"/>
                      <a:pt x="12079" y="20655"/>
                    </a:cubicBezTo>
                    <a:cubicBezTo>
                      <a:pt x="12539" y="20467"/>
                      <a:pt x="13050" y="20215"/>
                      <a:pt x="13541" y="19948"/>
                    </a:cubicBezTo>
                    <a:cubicBezTo>
                      <a:pt x="14032" y="19681"/>
                      <a:pt x="14503" y="19398"/>
                      <a:pt x="14953" y="19069"/>
                    </a:cubicBezTo>
                    <a:cubicBezTo>
                      <a:pt x="15403" y="18739"/>
                      <a:pt x="15832" y="18362"/>
                      <a:pt x="16231" y="18047"/>
                    </a:cubicBezTo>
                    <a:cubicBezTo>
                      <a:pt x="16630" y="17733"/>
                      <a:pt x="16998" y="17482"/>
                      <a:pt x="17366" y="17231"/>
                    </a:cubicBezTo>
                    <a:cubicBezTo>
                      <a:pt x="17735" y="16979"/>
                      <a:pt x="18103" y="16728"/>
                      <a:pt x="18471" y="16477"/>
                    </a:cubicBezTo>
                  </a:path>
                </a:pathLst>
              </a:custGeom>
              <a:noFill/>
              <a:ln w="25400" cap="rnd">
                <a:solidFill>
                  <a:srgbClr val="E224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643" name="Line" descr="Line"/>
              <p:cNvPicPr>
                <a:picLocks/>
              </p:cNvPicPr>
              <p:nvPr/>
            </p:nvPicPr>
            <p:blipFill>
              <a:blip r:embed="rId21"/>
              <a:stretch>
                <a:fillRect/>
              </a:stretch>
            </p:blipFill>
            <p:spPr>
              <a:xfrm>
                <a:off x="-3129369" y="-256282"/>
                <a:ext cx="648158" cy="765108"/>
              </a:xfrm>
              <a:prstGeom prst="rect">
                <a:avLst/>
              </a:prstGeom>
              <a:effectLst/>
            </p:spPr>
          </p:pic>
          <p:pic>
            <p:nvPicPr>
              <p:cNvPr id="645" name="Line" descr="Line"/>
              <p:cNvPicPr>
                <a:picLocks/>
              </p:cNvPicPr>
              <p:nvPr/>
            </p:nvPicPr>
            <p:blipFill>
              <a:blip r:embed="rId22"/>
              <a:stretch>
                <a:fillRect/>
              </a:stretch>
            </p:blipFill>
            <p:spPr>
              <a:xfrm>
                <a:off x="-2372909" y="-379079"/>
                <a:ext cx="137292" cy="178544"/>
              </a:xfrm>
              <a:prstGeom prst="rect">
                <a:avLst/>
              </a:prstGeom>
              <a:effectLst/>
            </p:spPr>
          </p:pic>
          <p:pic>
            <p:nvPicPr>
              <p:cNvPr id="647" name="Line" descr="Line"/>
              <p:cNvPicPr>
                <a:picLocks/>
              </p:cNvPicPr>
              <p:nvPr/>
            </p:nvPicPr>
            <p:blipFill>
              <a:blip r:embed="rId23"/>
              <a:stretch>
                <a:fillRect/>
              </a:stretch>
            </p:blipFill>
            <p:spPr>
              <a:xfrm>
                <a:off x="-2233159" y="-414164"/>
                <a:ext cx="99873" cy="179385"/>
              </a:xfrm>
              <a:prstGeom prst="rect">
                <a:avLst/>
              </a:prstGeom>
              <a:effectLst/>
            </p:spPr>
          </p:pic>
          <p:pic>
            <p:nvPicPr>
              <p:cNvPr id="649" name="Line" descr="Line"/>
              <p:cNvPicPr>
                <a:picLocks/>
              </p:cNvPicPr>
              <p:nvPr/>
            </p:nvPicPr>
            <p:blipFill>
              <a:blip r:embed="rId24"/>
              <a:stretch>
                <a:fillRect/>
              </a:stretch>
            </p:blipFill>
            <p:spPr>
              <a:xfrm>
                <a:off x="-2123602" y="-314757"/>
                <a:ext cx="28325" cy="60486"/>
              </a:xfrm>
              <a:prstGeom prst="rect">
                <a:avLst/>
              </a:prstGeom>
              <a:effectLst/>
            </p:spPr>
          </p:pic>
          <p:pic>
            <p:nvPicPr>
              <p:cNvPr id="651" name="Line" descr="Line"/>
              <p:cNvPicPr>
                <a:picLocks/>
              </p:cNvPicPr>
              <p:nvPr/>
            </p:nvPicPr>
            <p:blipFill>
              <a:blip r:embed="rId25"/>
              <a:stretch>
                <a:fillRect/>
              </a:stretch>
            </p:blipFill>
            <p:spPr>
              <a:xfrm>
                <a:off x="-2126526" y="-405393"/>
                <a:ext cx="57562" cy="37096"/>
              </a:xfrm>
              <a:prstGeom prst="rect">
                <a:avLst/>
              </a:prstGeom>
              <a:effectLst/>
            </p:spPr>
          </p:pic>
          <p:pic>
            <p:nvPicPr>
              <p:cNvPr id="653" name="Line" descr="Line"/>
              <p:cNvPicPr>
                <a:picLocks/>
              </p:cNvPicPr>
              <p:nvPr/>
            </p:nvPicPr>
            <p:blipFill>
              <a:blip r:embed="rId26"/>
              <a:stretch>
                <a:fillRect/>
              </a:stretch>
            </p:blipFill>
            <p:spPr>
              <a:xfrm>
                <a:off x="-2024195" y="-487257"/>
                <a:ext cx="45867" cy="244681"/>
              </a:xfrm>
              <a:prstGeom prst="rect">
                <a:avLst/>
              </a:prstGeom>
              <a:effectLst/>
            </p:spPr>
          </p:pic>
          <p:pic>
            <p:nvPicPr>
              <p:cNvPr id="655" name="Line" descr="Line"/>
              <p:cNvPicPr>
                <a:picLocks/>
              </p:cNvPicPr>
              <p:nvPr/>
            </p:nvPicPr>
            <p:blipFill>
              <a:blip r:embed="rId27"/>
              <a:stretch>
                <a:fillRect/>
              </a:stretch>
            </p:blipFill>
            <p:spPr>
              <a:xfrm>
                <a:off x="-1964136" y="-363675"/>
                <a:ext cx="73520" cy="83329"/>
              </a:xfrm>
              <a:prstGeom prst="rect">
                <a:avLst/>
              </a:prstGeom>
              <a:effectLst/>
            </p:spPr>
          </p:pic>
          <p:pic>
            <p:nvPicPr>
              <p:cNvPr id="657" name="Line" descr="Line"/>
              <p:cNvPicPr>
                <a:picLocks/>
              </p:cNvPicPr>
              <p:nvPr/>
            </p:nvPicPr>
            <p:blipFill>
              <a:blip r:embed="rId28"/>
              <a:stretch>
                <a:fillRect/>
              </a:stretch>
            </p:blipFill>
            <p:spPr>
              <a:xfrm>
                <a:off x="-1892627" y="-513571"/>
                <a:ext cx="40020" cy="221292"/>
              </a:xfrm>
              <a:prstGeom prst="rect">
                <a:avLst/>
              </a:prstGeom>
              <a:effectLst/>
            </p:spPr>
          </p:pic>
          <p:pic>
            <p:nvPicPr>
              <p:cNvPr id="659" name="Line" descr="Line"/>
              <p:cNvPicPr>
                <a:picLocks/>
              </p:cNvPicPr>
              <p:nvPr/>
            </p:nvPicPr>
            <p:blipFill>
              <a:blip r:embed="rId29"/>
              <a:stretch>
                <a:fillRect/>
              </a:stretch>
            </p:blipFill>
            <p:spPr>
              <a:xfrm>
                <a:off x="-1843928" y="-338147"/>
                <a:ext cx="50801" cy="25401"/>
              </a:xfrm>
              <a:prstGeom prst="rect">
                <a:avLst/>
              </a:prstGeom>
              <a:effectLst/>
            </p:spPr>
          </p:pic>
          <p:pic>
            <p:nvPicPr>
              <p:cNvPr id="661" name="Line" descr="Line"/>
              <p:cNvPicPr>
                <a:picLocks/>
              </p:cNvPicPr>
              <p:nvPr/>
            </p:nvPicPr>
            <p:blipFill>
              <a:blip r:embed="rId30"/>
              <a:stretch>
                <a:fillRect/>
              </a:stretch>
            </p:blipFill>
            <p:spPr>
              <a:xfrm>
                <a:off x="-3053352" y="381094"/>
                <a:ext cx="943456" cy="583835"/>
              </a:xfrm>
              <a:prstGeom prst="rect">
                <a:avLst/>
              </a:prstGeom>
              <a:effectLst/>
            </p:spPr>
          </p:pic>
          <p:pic>
            <p:nvPicPr>
              <p:cNvPr id="663" name="Line" descr="Line"/>
              <p:cNvPicPr>
                <a:picLocks/>
              </p:cNvPicPr>
              <p:nvPr/>
            </p:nvPicPr>
            <p:blipFill>
              <a:blip r:embed="rId31"/>
              <a:stretch>
                <a:fillRect/>
              </a:stretch>
            </p:blipFill>
            <p:spPr>
              <a:xfrm>
                <a:off x="-2003729" y="275839"/>
                <a:ext cx="63410" cy="186207"/>
              </a:xfrm>
              <a:prstGeom prst="rect">
                <a:avLst/>
              </a:prstGeom>
              <a:effectLst/>
            </p:spPr>
          </p:pic>
          <p:pic>
            <p:nvPicPr>
              <p:cNvPr id="665" name="Line" descr="Line"/>
              <p:cNvPicPr>
                <a:picLocks/>
              </p:cNvPicPr>
              <p:nvPr/>
            </p:nvPicPr>
            <p:blipFill>
              <a:blip r:embed="rId32"/>
              <a:stretch>
                <a:fillRect/>
              </a:stretch>
            </p:blipFill>
            <p:spPr>
              <a:xfrm>
                <a:off x="-1986186" y="261808"/>
                <a:ext cx="113113" cy="51127"/>
              </a:xfrm>
              <a:prstGeom prst="rect">
                <a:avLst/>
              </a:prstGeom>
              <a:effectLst/>
            </p:spPr>
          </p:pic>
          <p:pic>
            <p:nvPicPr>
              <p:cNvPr id="667" name="Line" descr="Line"/>
              <p:cNvPicPr>
                <a:picLocks/>
              </p:cNvPicPr>
              <p:nvPr/>
            </p:nvPicPr>
            <p:blipFill>
              <a:blip r:embed="rId33"/>
              <a:stretch>
                <a:fillRect/>
              </a:stretch>
            </p:blipFill>
            <p:spPr>
              <a:xfrm>
                <a:off x="-1977415" y="325543"/>
                <a:ext cx="107265" cy="28324"/>
              </a:xfrm>
              <a:prstGeom prst="rect">
                <a:avLst/>
              </a:prstGeom>
              <a:effectLst/>
            </p:spPr>
          </p:pic>
          <p:pic>
            <p:nvPicPr>
              <p:cNvPr id="669" name="Line" descr="Line"/>
              <p:cNvPicPr>
                <a:picLocks/>
              </p:cNvPicPr>
              <p:nvPr/>
            </p:nvPicPr>
            <p:blipFill>
              <a:blip r:embed="rId34"/>
              <a:stretch>
                <a:fillRect/>
              </a:stretch>
            </p:blipFill>
            <p:spPr>
              <a:xfrm>
                <a:off x="-1909215" y="345979"/>
                <a:ext cx="88769" cy="90647"/>
              </a:xfrm>
              <a:prstGeom prst="rect">
                <a:avLst/>
              </a:prstGeom>
              <a:effectLst/>
            </p:spPr>
          </p:pic>
          <p:pic>
            <p:nvPicPr>
              <p:cNvPr id="671" name="Line" descr="Line"/>
              <p:cNvPicPr>
                <a:picLocks/>
              </p:cNvPicPr>
              <p:nvPr/>
            </p:nvPicPr>
            <p:blipFill>
              <a:blip r:embed="rId35"/>
              <a:stretch>
                <a:fillRect/>
              </a:stretch>
            </p:blipFill>
            <p:spPr>
              <a:xfrm>
                <a:off x="-1819533" y="327376"/>
                <a:ext cx="122899" cy="114204"/>
              </a:xfrm>
              <a:prstGeom prst="rect">
                <a:avLst/>
              </a:prstGeom>
              <a:effectLst/>
            </p:spPr>
          </p:pic>
          <p:pic>
            <p:nvPicPr>
              <p:cNvPr id="673" name="Line" descr="Line"/>
              <p:cNvPicPr>
                <a:picLocks/>
              </p:cNvPicPr>
              <p:nvPr/>
            </p:nvPicPr>
            <p:blipFill>
              <a:blip r:embed="rId36"/>
              <a:stretch>
                <a:fillRect/>
              </a:stretch>
            </p:blipFill>
            <p:spPr>
              <a:xfrm>
                <a:off x="-1690889" y="351856"/>
                <a:ext cx="37097" cy="66334"/>
              </a:xfrm>
              <a:prstGeom prst="rect">
                <a:avLst/>
              </a:prstGeom>
              <a:effectLst/>
            </p:spPr>
          </p:pic>
          <p:pic>
            <p:nvPicPr>
              <p:cNvPr id="675" name="Line" descr="Line"/>
              <p:cNvPicPr>
                <a:picLocks/>
              </p:cNvPicPr>
              <p:nvPr/>
            </p:nvPicPr>
            <p:blipFill>
              <a:blip r:embed="rId29"/>
              <a:stretch>
                <a:fillRect/>
              </a:stretch>
            </p:blipFill>
            <p:spPr>
              <a:xfrm>
                <a:off x="-1691893" y="258297"/>
                <a:ext cx="50801" cy="25401"/>
              </a:xfrm>
              <a:prstGeom prst="rect">
                <a:avLst/>
              </a:prstGeom>
              <a:effectLst/>
            </p:spPr>
          </p:pic>
          <p:pic>
            <p:nvPicPr>
              <p:cNvPr id="677" name="Line" descr="Line"/>
              <p:cNvPicPr>
                <a:picLocks/>
              </p:cNvPicPr>
              <p:nvPr/>
            </p:nvPicPr>
            <p:blipFill>
              <a:blip r:embed="rId37"/>
              <a:stretch>
                <a:fillRect/>
              </a:stretch>
            </p:blipFill>
            <p:spPr>
              <a:xfrm>
                <a:off x="-1626566" y="138423"/>
                <a:ext cx="95571" cy="268072"/>
              </a:xfrm>
              <a:prstGeom prst="rect">
                <a:avLst/>
              </a:prstGeom>
              <a:effectLst/>
            </p:spPr>
          </p:pic>
          <p:pic>
            <p:nvPicPr>
              <p:cNvPr id="679" name="Line" descr="Line"/>
              <p:cNvPicPr>
                <a:picLocks/>
              </p:cNvPicPr>
              <p:nvPr/>
            </p:nvPicPr>
            <p:blipFill>
              <a:blip r:embed="rId38"/>
              <a:stretch>
                <a:fillRect/>
              </a:stretch>
            </p:blipFill>
            <p:spPr>
              <a:xfrm>
                <a:off x="-1661651" y="319612"/>
                <a:ext cx="168229" cy="449427"/>
              </a:xfrm>
              <a:prstGeom prst="rect">
                <a:avLst/>
              </a:prstGeom>
              <a:effectLst/>
            </p:spPr>
          </p:pic>
          <p:pic>
            <p:nvPicPr>
              <p:cNvPr id="681" name="Line" descr="Line"/>
              <p:cNvPicPr>
                <a:picLocks/>
              </p:cNvPicPr>
              <p:nvPr/>
            </p:nvPicPr>
            <p:blipFill>
              <a:blip r:embed="rId39"/>
              <a:stretch>
                <a:fillRect/>
              </a:stretch>
            </p:blipFill>
            <p:spPr>
              <a:xfrm>
                <a:off x="-3018267" y="1227616"/>
                <a:ext cx="677396" cy="541342"/>
              </a:xfrm>
              <a:prstGeom prst="rect">
                <a:avLst/>
              </a:prstGeom>
              <a:effectLst/>
            </p:spPr>
          </p:pic>
          <p:pic>
            <p:nvPicPr>
              <p:cNvPr id="683" name="Line" descr="Line"/>
              <p:cNvPicPr>
                <a:picLocks/>
              </p:cNvPicPr>
              <p:nvPr/>
            </p:nvPicPr>
            <p:blipFill>
              <a:blip r:embed="rId40"/>
              <a:stretch>
                <a:fillRect/>
              </a:stretch>
            </p:blipFill>
            <p:spPr>
              <a:xfrm>
                <a:off x="-2245897" y="1603217"/>
                <a:ext cx="124306" cy="196015"/>
              </a:xfrm>
              <a:prstGeom prst="rect">
                <a:avLst/>
              </a:prstGeom>
              <a:effectLst/>
            </p:spPr>
          </p:pic>
          <p:pic>
            <p:nvPicPr>
              <p:cNvPr id="685" name="Line" descr="Line"/>
              <p:cNvPicPr>
                <a:picLocks/>
              </p:cNvPicPr>
              <p:nvPr/>
            </p:nvPicPr>
            <p:blipFill>
              <a:blip r:embed="rId41"/>
              <a:stretch>
                <a:fillRect/>
              </a:stretch>
            </p:blipFill>
            <p:spPr>
              <a:xfrm>
                <a:off x="-2225933" y="1693854"/>
                <a:ext cx="133579" cy="60485"/>
              </a:xfrm>
              <a:prstGeom prst="rect">
                <a:avLst/>
              </a:prstGeom>
              <a:effectLst/>
            </p:spPr>
          </p:pic>
          <p:pic>
            <p:nvPicPr>
              <p:cNvPr id="687" name="Line" descr="Line"/>
              <p:cNvPicPr>
                <a:picLocks/>
              </p:cNvPicPr>
              <p:nvPr/>
            </p:nvPicPr>
            <p:blipFill>
              <a:blip r:embed="rId42"/>
              <a:stretch>
                <a:fillRect/>
              </a:stretch>
            </p:blipFill>
            <p:spPr>
              <a:xfrm>
                <a:off x="-2088517" y="1611989"/>
                <a:ext cx="51715" cy="189130"/>
              </a:xfrm>
              <a:prstGeom prst="rect">
                <a:avLst/>
              </a:prstGeom>
              <a:effectLst/>
            </p:spPr>
          </p:pic>
          <p:pic>
            <p:nvPicPr>
              <p:cNvPr id="689" name="Line" descr="Line"/>
              <p:cNvPicPr>
                <a:picLocks/>
              </p:cNvPicPr>
              <p:nvPr/>
            </p:nvPicPr>
            <p:blipFill>
              <a:blip r:embed="rId43"/>
              <a:stretch>
                <a:fillRect/>
              </a:stretch>
            </p:blipFill>
            <p:spPr>
              <a:xfrm>
                <a:off x="-2032944" y="1693483"/>
                <a:ext cx="89701" cy="97558"/>
              </a:xfrm>
              <a:prstGeom prst="rect">
                <a:avLst/>
              </a:prstGeom>
              <a:effectLst/>
            </p:spPr>
          </p:pic>
          <p:pic>
            <p:nvPicPr>
              <p:cNvPr id="691" name="Line" descr="Line"/>
              <p:cNvPicPr>
                <a:picLocks/>
              </p:cNvPicPr>
              <p:nvPr/>
            </p:nvPicPr>
            <p:blipFill>
              <a:blip r:embed="rId44"/>
              <a:stretch>
                <a:fillRect/>
              </a:stretch>
            </p:blipFill>
            <p:spPr>
              <a:xfrm>
                <a:off x="-1962462" y="1614912"/>
                <a:ext cx="171254" cy="153582"/>
              </a:xfrm>
              <a:prstGeom prst="rect">
                <a:avLst/>
              </a:prstGeom>
              <a:effectLst/>
            </p:spPr>
          </p:pic>
          <p:pic>
            <p:nvPicPr>
              <p:cNvPr id="693" name="Line" descr="Line"/>
              <p:cNvPicPr>
                <a:picLocks/>
              </p:cNvPicPr>
              <p:nvPr/>
            </p:nvPicPr>
            <p:blipFill>
              <a:blip r:embed="rId45"/>
              <a:stretch>
                <a:fillRect/>
              </a:stretch>
            </p:blipFill>
            <p:spPr>
              <a:xfrm>
                <a:off x="-1804914" y="1647074"/>
                <a:ext cx="66333" cy="194977"/>
              </a:xfrm>
              <a:prstGeom prst="rect">
                <a:avLst/>
              </a:prstGeom>
              <a:effectLst/>
            </p:spPr>
          </p:pic>
          <p:pic>
            <p:nvPicPr>
              <p:cNvPr id="695" name="Line" descr="Line"/>
              <p:cNvPicPr>
                <a:picLocks/>
              </p:cNvPicPr>
              <p:nvPr/>
            </p:nvPicPr>
            <p:blipFill>
              <a:blip r:embed="rId29"/>
              <a:stretch>
                <a:fillRect/>
              </a:stretch>
            </p:blipFill>
            <p:spPr>
              <a:xfrm>
                <a:off x="-1677275" y="1731862"/>
                <a:ext cx="50801" cy="25401"/>
              </a:xfrm>
              <a:prstGeom prst="rect">
                <a:avLst/>
              </a:prstGeom>
              <a:effectLst/>
            </p:spPr>
          </p:pic>
        </p:grpSp>
        <p:grpSp>
          <p:nvGrpSpPr>
            <p:cNvPr id="726" name="Drawing"/>
            <p:cNvGrpSpPr/>
            <p:nvPr/>
          </p:nvGrpSpPr>
          <p:grpSpPr>
            <a:xfrm>
              <a:off x="10490622" y="5036141"/>
              <a:ext cx="1056270" cy="1200193"/>
              <a:chOff x="89387" y="2673578"/>
              <a:chExt cx="1056269" cy="1200191"/>
            </a:xfrm>
          </p:grpSpPr>
          <p:sp>
            <p:nvSpPr>
              <p:cNvPr id="698" name="Shape"/>
              <p:cNvSpPr/>
              <p:nvPr/>
            </p:nvSpPr>
            <p:spPr>
              <a:xfrm>
                <a:off x="647958" y="2673578"/>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99" name="Shape"/>
              <p:cNvSpPr/>
              <p:nvPr/>
            </p:nvSpPr>
            <p:spPr>
              <a:xfrm>
                <a:off x="808115" y="2715374"/>
                <a:ext cx="51533"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0" name="Shape"/>
              <p:cNvSpPr/>
              <p:nvPr/>
            </p:nvSpPr>
            <p:spPr>
              <a:xfrm>
                <a:off x="908421" y="2809888"/>
                <a:ext cx="47850"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1" name="Shape"/>
              <p:cNvSpPr/>
              <p:nvPr/>
            </p:nvSpPr>
            <p:spPr>
              <a:xfrm>
                <a:off x="1013110" y="2928172"/>
                <a:ext cx="34879"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2" name="Shape"/>
              <p:cNvSpPr/>
              <p:nvPr/>
            </p:nvSpPr>
            <p:spPr>
              <a:xfrm>
                <a:off x="1080332" y="3054034"/>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3" name="Shape"/>
              <p:cNvSpPr/>
              <p:nvPr/>
            </p:nvSpPr>
            <p:spPr>
              <a:xfrm>
                <a:off x="1101374" y="3264864"/>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4" name="Shape"/>
              <p:cNvSpPr/>
              <p:nvPr/>
            </p:nvSpPr>
            <p:spPr>
              <a:xfrm>
                <a:off x="1049284" y="3493499"/>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5" name="Shape"/>
              <p:cNvSpPr/>
              <p:nvPr/>
            </p:nvSpPr>
            <p:spPr>
              <a:xfrm>
                <a:off x="907133" y="3665158"/>
                <a:ext cx="49066" cy="65513"/>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6" name="Shape"/>
              <p:cNvSpPr/>
              <p:nvPr/>
            </p:nvSpPr>
            <p:spPr>
              <a:xfrm>
                <a:off x="761988" y="3772524"/>
                <a:ext cx="58176" cy="69758"/>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7" name="Shape"/>
              <p:cNvSpPr/>
              <p:nvPr/>
            </p:nvSpPr>
            <p:spPr>
              <a:xfrm>
                <a:off x="559695" y="3828274"/>
                <a:ext cx="51532"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8" name="Shape"/>
              <p:cNvSpPr/>
              <p:nvPr/>
            </p:nvSpPr>
            <p:spPr>
              <a:xfrm>
                <a:off x="396058" y="3809277"/>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9" name="Shape"/>
              <p:cNvSpPr/>
              <p:nvPr/>
            </p:nvSpPr>
            <p:spPr>
              <a:xfrm>
                <a:off x="223525" y="3739515"/>
                <a:ext cx="46392"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0" name="Shape"/>
              <p:cNvSpPr/>
              <p:nvPr/>
            </p:nvSpPr>
            <p:spPr>
              <a:xfrm>
                <a:off x="117033" y="3542328"/>
                <a:ext cx="50153" cy="66369"/>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1" name="Shape"/>
              <p:cNvSpPr/>
              <p:nvPr/>
            </p:nvSpPr>
            <p:spPr>
              <a:xfrm>
                <a:off x="89387" y="3305157"/>
                <a:ext cx="49899"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2" name="Shape"/>
              <p:cNvSpPr/>
              <p:nvPr/>
            </p:nvSpPr>
            <p:spPr>
              <a:xfrm>
                <a:off x="134181" y="3102864"/>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3" name="Shape"/>
              <p:cNvSpPr/>
              <p:nvPr/>
            </p:nvSpPr>
            <p:spPr>
              <a:xfrm>
                <a:off x="141102" y="2991254"/>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4" name="Shape"/>
              <p:cNvSpPr/>
              <p:nvPr/>
            </p:nvSpPr>
            <p:spPr>
              <a:xfrm>
                <a:off x="271220" y="2813575"/>
                <a:ext cx="30377"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5" name="Shape"/>
              <p:cNvSpPr/>
              <p:nvPr/>
            </p:nvSpPr>
            <p:spPr>
              <a:xfrm>
                <a:off x="446078" y="2675678"/>
                <a:ext cx="45748"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716" name="Line" descr="Line"/>
              <p:cNvPicPr>
                <a:picLocks/>
              </p:cNvPicPr>
              <p:nvPr/>
            </p:nvPicPr>
            <p:blipFill>
              <a:blip r:embed="rId46"/>
              <a:stretch>
                <a:fillRect/>
              </a:stretch>
            </p:blipFill>
            <p:spPr>
              <a:xfrm>
                <a:off x="486707" y="3149791"/>
                <a:ext cx="216626" cy="204847"/>
              </a:xfrm>
              <a:prstGeom prst="rect">
                <a:avLst/>
              </a:prstGeom>
              <a:effectLst/>
            </p:spPr>
          </p:pic>
          <p:pic>
            <p:nvPicPr>
              <p:cNvPr id="718" name="Line" descr="Line"/>
              <p:cNvPicPr>
                <a:picLocks/>
              </p:cNvPicPr>
              <p:nvPr/>
            </p:nvPicPr>
            <p:blipFill>
              <a:blip r:embed="rId47"/>
              <a:stretch>
                <a:fillRect/>
              </a:stretch>
            </p:blipFill>
            <p:spPr>
              <a:xfrm>
                <a:off x="404699" y="3041334"/>
                <a:ext cx="410035" cy="456557"/>
              </a:xfrm>
              <a:prstGeom prst="rect">
                <a:avLst/>
              </a:prstGeom>
              <a:effectLst/>
            </p:spPr>
          </p:pic>
          <p:pic>
            <p:nvPicPr>
              <p:cNvPr id="720" name="Line" descr="Line"/>
              <p:cNvPicPr>
                <a:picLocks/>
              </p:cNvPicPr>
              <p:nvPr/>
            </p:nvPicPr>
            <p:blipFill>
              <a:blip r:embed="rId48"/>
              <a:stretch>
                <a:fillRect/>
              </a:stretch>
            </p:blipFill>
            <p:spPr>
              <a:xfrm>
                <a:off x="328862" y="2943676"/>
                <a:ext cx="600314" cy="637374"/>
              </a:xfrm>
              <a:prstGeom prst="rect">
                <a:avLst/>
              </a:prstGeom>
              <a:effectLst/>
            </p:spPr>
          </p:pic>
          <p:pic>
            <p:nvPicPr>
              <p:cNvPr id="722" name="Line" descr="Line"/>
              <p:cNvPicPr>
                <a:picLocks/>
              </p:cNvPicPr>
              <p:nvPr/>
            </p:nvPicPr>
            <p:blipFill>
              <a:blip r:embed="rId49"/>
              <a:stretch>
                <a:fillRect/>
              </a:stretch>
            </p:blipFill>
            <p:spPr>
              <a:xfrm>
                <a:off x="269868" y="2839041"/>
                <a:ext cx="745579" cy="773127"/>
              </a:xfrm>
              <a:prstGeom prst="rect">
                <a:avLst/>
              </a:prstGeom>
              <a:effectLst/>
            </p:spPr>
          </p:pic>
          <p:pic>
            <p:nvPicPr>
              <p:cNvPr id="724" name="Line" descr="Line"/>
              <p:cNvPicPr>
                <a:picLocks/>
              </p:cNvPicPr>
              <p:nvPr/>
            </p:nvPicPr>
            <p:blipFill>
              <a:blip r:embed="rId50"/>
              <a:stretch>
                <a:fillRect/>
              </a:stretch>
            </p:blipFill>
            <p:spPr>
              <a:xfrm>
                <a:off x="715661" y="3327335"/>
                <a:ext cx="50801" cy="25401"/>
              </a:xfrm>
              <a:prstGeom prst="rect">
                <a:avLst/>
              </a:prstGeom>
              <a:effectLst/>
            </p:spPr>
          </p:pic>
        </p:grpSp>
        <p:grpSp>
          <p:nvGrpSpPr>
            <p:cNvPr id="801" name="Drawing"/>
            <p:cNvGrpSpPr/>
            <p:nvPr/>
          </p:nvGrpSpPr>
          <p:grpSpPr>
            <a:xfrm>
              <a:off x="10471835" y="6381521"/>
              <a:ext cx="1672472" cy="1564026"/>
              <a:chOff x="288049" y="1555030"/>
              <a:chExt cx="1672471" cy="1564025"/>
            </a:xfrm>
          </p:grpSpPr>
          <p:sp>
            <p:nvSpPr>
              <p:cNvPr id="727" name="Shape"/>
              <p:cNvSpPr/>
              <p:nvPr/>
            </p:nvSpPr>
            <p:spPr>
              <a:xfrm>
                <a:off x="941458" y="1918863"/>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28" name="Shape"/>
              <p:cNvSpPr/>
              <p:nvPr/>
            </p:nvSpPr>
            <p:spPr>
              <a:xfrm>
                <a:off x="1101615" y="1960659"/>
                <a:ext cx="51533" cy="30960"/>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29" name="Shape"/>
              <p:cNvSpPr/>
              <p:nvPr/>
            </p:nvSpPr>
            <p:spPr>
              <a:xfrm>
                <a:off x="1201921" y="2055173"/>
                <a:ext cx="47850" cy="38077"/>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0" name="Shape"/>
              <p:cNvSpPr/>
              <p:nvPr/>
            </p:nvSpPr>
            <p:spPr>
              <a:xfrm>
                <a:off x="1306611" y="2173458"/>
                <a:ext cx="34878"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1" name="Shape"/>
              <p:cNvSpPr/>
              <p:nvPr/>
            </p:nvSpPr>
            <p:spPr>
              <a:xfrm>
                <a:off x="1373832" y="2299320"/>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2" name="Shape"/>
              <p:cNvSpPr/>
              <p:nvPr/>
            </p:nvSpPr>
            <p:spPr>
              <a:xfrm>
                <a:off x="1394874" y="2510150"/>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3" name="Shape"/>
              <p:cNvSpPr/>
              <p:nvPr/>
            </p:nvSpPr>
            <p:spPr>
              <a:xfrm>
                <a:off x="1342784" y="2738785"/>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4" name="Shape"/>
              <p:cNvSpPr/>
              <p:nvPr/>
            </p:nvSpPr>
            <p:spPr>
              <a:xfrm>
                <a:off x="1200633" y="2910443"/>
                <a:ext cx="49066" cy="65514"/>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5" name="Shape"/>
              <p:cNvSpPr/>
              <p:nvPr/>
            </p:nvSpPr>
            <p:spPr>
              <a:xfrm>
                <a:off x="1055488" y="3017810"/>
                <a:ext cx="58176"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6" name="Shape"/>
              <p:cNvSpPr/>
              <p:nvPr/>
            </p:nvSpPr>
            <p:spPr>
              <a:xfrm>
                <a:off x="853195" y="3073560"/>
                <a:ext cx="51532"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7" name="Shape"/>
              <p:cNvSpPr/>
              <p:nvPr/>
            </p:nvSpPr>
            <p:spPr>
              <a:xfrm>
                <a:off x="689558" y="3054562"/>
                <a:ext cx="40841" cy="49282"/>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8" name="Shape"/>
              <p:cNvSpPr/>
              <p:nvPr/>
            </p:nvSpPr>
            <p:spPr>
              <a:xfrm>
                <a:off x="517025" y="2984801"/>
                <a:ext cx="46392"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9" name="Shape"/>
              <p:cNvSpPr/>
              <p:nvPr/>
            </p:nvSpPr>
            <p:spPr>
              <a:xfrm>
                <a:off x="410533" y="2787614"/>
                <a:ext cx="50153"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0" name="Shape"/>
              <p:cNvSpPr/>
              <p:nvPr/>
            </p:nvSpPr>
            <p:spPr>
              <a:xfrm>
                <a:off x="382887" y="2550443"/>
                <a:ext cx="49899" cy="62781"/>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1" name="Shape"/>
              <p:cNvSpPr/>
              <p:nvPr/>
            </p:nvSpPr>
            <p:spPr>
              <a:xfrm>
                <a:off x="427681" y="2348150"/>
                <a:ext cx="20929" cy="69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2" name="Shape"/>
              <p:cNvSpPr/>
              <p:nvPr/>
            </p:nvSpPr>
            <p:spPr>
              <a:xfrm>
                <a:off x="434602" y="2236539"/>
                <a:ext cx="41910" cy="76734"/>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3" name="Shape"/>
              <p:cNvSpPr/>
              <p:nvPr/>
            </p:nvSpPr>
            <p:spPr>
              <a:xfrm>
                <a:off x="564720" y="2058861"/>
                <a:ext cx="30378" cy="40359"/>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4" name="Shape"/>
              <p:cNvSpPr/>
              <p:nvPr/>
            </p:nvSpPr>
            <p:spPr>
              <a:xfrm>
                <a:off x="739578" y="1920964"/>
                <a:ext cx="45748" cy="57478"/>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745" name="Line" descr="Line"/>
              <p:cNvPicPr>
                <a:picLocks/>
              </p:cNvPicPr>
              <p:nvPr/>
            </p:nvPicPr>
            <p:blipFill>
              <a:blip r:embed="rId46"/>
              <a:stretch>
                <a:fillRect/>
              </a:stretch>
            </p:blipFill>
            <p:spPr>
              <a:xfrm>
                <a:off x="780207" y="2395077"/>
                <a:ext cx="216626" cy="204847"/>
              </a:xfrm>
              <a:prstGeom prst="rect">
                <a:avLst/>
              </a:prstGeom>
              <a:effectLst/>
            </p:spPr>
          </p:pic>
          <p:pic>
            <p:nvPicPr>
              <p:cNvPr id="747" name="Line" descr="Line"/>
              <p:cNvPicPr>
                <a:picLocks/>
              </p:cNvPicPr>
              <p:nvPr/>
            </p:nvPicPr>
            <p:blipFill>
              <a:blip r:embed="rId47"/>
              <a:stretch>
                <a:fillRect/>
              </a:stretch>
            </p:blipFill>
            <p:spPr>
              <a:xfrm>
                <a:off x="698199" y="2286620"/>
                <a:ext cx="410035" cy="456556"/>
              </a:xfrm>
              <a:prstGeom prst="rect">
                <a:avLst/>
              </a:prstGeom>
              <a:effectLst/>
            </p:spPr>
          </p:pic>
          <p:pic>
            <p:nvPicPr>
              <p:cNvPr id="749" name="Line" descr="Line"/>
              <p:cNvPicPr>
                <a:picLocks/>
              </p:cNvPicPr>
              <p:nvPr/>
            </p:nvPicPr>
            <p:blipFill>
              <a:blip r:embed="rId48"/>
              <a:stretch>
                <a:fillRect/>
              </a:stretch>
            </p:blipFill>
            <p:spPr>
              <a:xfrm>
                <a:off x="622362" y="2188961"/>
                <a:ext cx="600314" cy="637374"/>
              </a:xfrm>
              <a:prstGeom prst="rect">
                <a:avLst/>
              </a:prstGeom>
              <a:effectLst/>
            </p:spPr>
          </p:pic>
          <p:pic>
            <p:nvPicPr>
              <p:cNvPr id="751" name="Line" descr="Line"/>
              <p:cNvPicPr>
                <a:picLocks/>
              </p:cNvPicPr>
              <p:nvPr/>
            </p:nvPicPr>
            <p:blipFill>
              <a:blip r:embed="rId49"/>
              <a:stretch>
                <a:fillRect/>
              </a:stretch>
            </p:blipFill>
            <p:spPr>
              <a:xfrm>
                <a:off x="563368" y="2084327"/>
                <a:ext cx="745579" cy="773127"/>
              </a:xfrm>
              <a:prstGeom prst="rect">
                <a:avLst/>
              </a:prstGeom>
              <a:effectLst/>
            </p:spPr>
          </p:pic>
          <p:pic>
            <p:nvPicPr>
              <p:cNvPr id="753" name="Line" descr="Line"/>
              <p:cNvPicPr>
                <a:picLocks/>
              </p:cNvPicPr>
              <p:nvPr/>
            </p:nvPicPr>
            <p:blipFill>
              <a:blip r:embed="rId50"/>
              <a:stretch>
                <a:fillRect/>
              </a:stretch>
            </p:blipFill>
            <p:spPr>
              <a:xfrm>
                <a:off x="1009161" y="2572621"/>
                <a:ext cx="50801" cy="25401"/>
              </a:xfrm>
              <a:prstGeom prst="rect">
                <a:avLst/>
              </a:prstGeom>
              <a:effectLst/>
            </p:spPr>
          </p:pic>
          <p:pic>
            <p:nvPicPr>
              <p:cNvPr id="755" name="Line" descr="Line"/>
              <p:cNvPicPr>
                <a:picLocks/>
              </p:cNvPicPr>
              <p:nvPr/>
            </p:nvPicPr>
            <p:blipFill>
              <a:blip r:embed="rId51"/>
              <a:stretch>
                <a:fillRect/>
              </a:stretch>
            </p:blipFill>
            <p:spPr>
              <a:xfrm>
                <a:off x="288049" y="1648589"/>
                <a:ext cx="42943" cy="151122"/>
              </a:xfrm>
              <a:prstGeom prst="rect">
                <a:avLst/>
              </a:prstGeom>
              <a:effectLst/>
            </p:spPr>
          </p:pic>
          <p:pic>
            <p:nvPicPr>
              <p:cNvPr id="757" name="Line" descr="Line"/>
              <p:cNvPicPr>
                <a:picLocks/>
              </p:cNvPicPr>
              <p:nvPr/>
            </p:nvPicPr>
            <p:blipFill>
              <a:blip r:embed="rId52"/>
              <a:stretch>
                <a:fillRect/>
              </a:stretch>
            </p:blipFill>
            <p:spPr>
              <a:xfrm>
                <a:off x="293896" y="1607657"/>
                <a:ext cx="118961" cy="60486"/>
              </a:xfrm>
              <a:prstGeom prst="rect">
                <a:avLst/>
              </a:prstGeom>
              <a:effectLst/>
            </p:spPr>
          </p:pic>
          <p:pic>
            <p:nvPicPr>
              <p:cNvPr id="759" name="Line" descr="Line"/>
              <p:cNvPicPr>
                <a:picLocks/>
              </p:cNvPicPr>
              <p:nvPr/>
            </p:nvPicPr>
            <p:blipFill>
              <a:blip r:embed="rId53"/>
              <a:stretch>
                <a:fillRect/>
              </a:stretch>
            </p:blipFill>
            <p:spPr>
              <a:xfrm>
                <a:off x="305591" y="1680750"/>
                <a:ext cx="86800" cy="38947"/>
              </a:xfrm>
              <a:prstGeom prst="rect">
                <a:avLst/>
              </a:prstGeom>
              <a:effectLst/>
            </p:spPr>
          </p:pic>
          <p:pic>
            <p:nvPicPr>
              <p:cNvPr id="761" name="Line" descr="Line"/>
              <p:cNvPicPr>
                <a:picLocks/>
              </p:cNvPicPr>
              <p:nvPr/>
            </p:nvPicPr>
            <p:blipFill>
              <a:blip r:embed="rId54"/>
              <a:stretch>
                <a:fillRect/>
              </a:stretch>
            </p:blipFill>
            <p:spPr>
              <a:xfrm>
                <a:off x="364066" y="1629374"/>
                <a:ext cx="92647" cy="158642"/>
              </a:xfrm>
              <a:prstGeom prst="rect">
                <a:avLst/>
              </a:prstGeom>
              <a:effectLst/>
            </p:spPr>
          </p:pic>
          <p:pic>
            <p:nvPicPr>
              <p:cNvPr id="763" name="Line" descr="Line"/>
              <p:cNvPicPr>
                <a:picLocks/>
              </p:cNvPicPr>
              <p:nvPr/>
            </p:nvPicPr>
            <p:blipFill>
              <a:blip r:embed="rId55"/>
              <a:stretch>
                <a:fillRect/>
              </a:stretch>
            </p:blipFill>
            <p:spPr>
              <a:xfrm>
                <a:off x="390380" y="1689522"/>
                <a:ext cx="107265" cy="28325"/>
              </a:xfrm>
              <a:prstGeom prst="rect">
                <a:avLst/>
              </a:prstGeom>
              <a:effectLst/>
            </p:spPr>
          </p:pic>
          <p:pic>
            <p:nvPicPr>
              <p:cNvPr id="765" name="Line" descr="Line"/>
              <p:cNvPicPr>
                <a:picLocks/>
              </p:cNvPicPr>
              <p:nvPr/>
            </p:nvPicPr>
            <p:blipFill>
              <a:blip r:embed="rId56"/>
              <a:stretch>
                <a:fillRect/>
              </a:stretch>
            </p:blipFill>
            <p:spPr>
              <a:xfrm>
                <a:off x="486863" y="1642742"/>
                <a:ext cx="48791" cy="121884"/>
              </a:xfrm>
              <a:prstGeom prst="rect">
                <a:avLst/>
              </a:prstGeom>
              <a:effectLst/>
            </p:spPr>
          </p:pic>
          <p:pic>
            <p:nvPicPr>
              <p:cNvPr id="767" name="Line" descr="Line"/>
              <p:cNvPicPr>
                <a:picLocks/>
              </p:cNvPicPr>
              <p:nvPr/>
            </p:nvPicPr>
            <p:blipFill>
              <a:blip r:embed="rId57"/>
              <a:stretch>
                <a:fillRect/>
              </a:stretch>
            </p:blipFill>
            <p:spPr>
              <a:xfrm>
                <a:off x="495634" y="1638843"/>
                <a:ext cx="103007" cy="131631"/>
              </a:xfrm>
              <a:prstGeom prst="rect">
                <a:avLst/>
              </a:prstGeom>
              <a:effectLst/>
            </p:spPr>
          </p:pic>
          <p:pic>
            <p:nvPicPr>
              <p:cNvPr id="769" name="Line" descr="Line"/>
              <p:cNvPicPr>
                <a:picLocks/>
              </p:cNvPicPr>
              <p:nvPr/>
            </p:nvPicPr>
            <p:blipFill>
              <a:blip r:embed="rId58"/>
              <a:stretch>
                <a:fillRect/>
              </a:stretch>
            </p:blipFill>
            <p:spPr>
              <a:xfrm>
                <a:off x="618432" y="1613504"/>
                <a:ext cx="37095" cy="145275"/>
              </a:xfrm>
              <a:prstGeom prst="rect">
                <a:avLst/>
              </a:prstGeom>
              <a:effectLst/>
            </p:spPr>
          </p:pic>
          <p:pic>
            <p:nvPicPr>
              <p:cNvPr id="771" name="Line" descr="Line"/>
              <p:cNvPicPr>
                <a:picLocks/>
              </p:cNvPicPr>
              <p:nvPr/>
            </p:nvPicPr>
            <p:blipFill>
              <a:blip r:embed="rId59"/>
              <a:stretch>
                <a:fillRect/>
              </a:stretch>
            </p:blipFill>
            <p:spPr>
              <a:xfrm>
                <a:off x="696376" y="1590114"/>
                <a:ext cx="84872" cy="157490"/>
              </a:xfrm>
              <a:prstGeom prst="rect">
                <a:avLst/>
              </a:prstGeom>
              <a:effectLst/>
            </p:spPr>
          </p:pic>
          <p:pic>
            <p:nvPicPr>
              <p:cNvPr id="773" name="Line" descr="Line"/>
              <p:cNvPicPr>
                <a:picLocks/>
              </p:cNvPicPr>
              <p:nvPr/>
            </p:nvPicPr>
            <p:blipFill>
              <a:blip r:embed="rId60"/>
              <a:stretch>
                <a:fillRect/>
              </a:stretch>
            </p:blipFill>
            <p:spPr>
              <a:xfrm>
                <a:off x="811398" y="1593038"/>
                <a:ext cx="89723" cy="63647"/>
              </a:xfrm>
              <a:prstGeom prst="rect">
                <a:avLst/>
              </a:prstGeom>
              <a:effectLst/>
            </p:spPr>
          </p:pic>
          <p:pic>
            <p:nvPicPr>
              <p:cNvPr id="775" name="Line" descr="Line"/>
              <p:cNvPicPr>
                <a:picLocks/>
              </p:cNvPicPr>
              <p:nvPr/>
            </p:nvPicPr>
            <p:blipFill>
              <a:blip r:embed="rId61"/>
              <a:stretch>
                <a:fillRect/>
              </a:stretch>
            </p:blipFill>
            <p:spPr>
              <a:xfrm>
                <a:off x="823093" y="1555030"/>
                <a:ext cx="86800" cy="306080"/>
              </a:xfrm>
              <a:prstGeom prst="rect">
                <a:avLst/>
              </a:prstGeom>
              <a:effectLst/>
            </p:spPr>
          </p:pic>
          <p:pic>
            <p:nvPicPr>
              <p:cNvPr id="777" name="Line" descr="Line"/>
              <p:cNvPicPr>
                <a:picLocks/>
              </p:cNvPicPr>
              <p:nvPr/>
            </p:nvPicPr>
            <p:blipFill>
              <a:blip r:embed="rId62"/>
              <a:stretch>
                <a:fillRect/>
              </a:stretch>
            </p:blipFill>
            <p:spPr>
              <a:xfrm>
                <a:off x="1021908" y="1645666"/>
                <a:ext cx="40019" cy="66333"/>
              </a:xfrm>
              <a:prstGeom prst="rect">
                <a:avLst/>
              </a:prstGeom>
              <a:effectLst/>
            </p:spPr>
          </p:pic>
          <p:pic>
            <p:nvPicPr>
              <p:cNvPr id="779" name="Line" descr="Line"/>
              <p:cNvPicPr>
                <a:picLocks/>
              </p:cNvPicPr>
              <p:nvPr/>
            </p:nvPicPr>
            <p:blipFill>
              <a:blip r:embed="rId63"/>
              <a:stretch>
                <a:fillRect/>
              </a:stretch>
            </p:blipFill>
            <p:spPr>
              <a:xfrm>
                <a:off x="986823" y="1674903"/>
                <a:ext cx="80952" cy="28324"/>
              </a:xfrm>
              <a:prstGeom prst="rect">
                <a:avLst/>
              </a:prstGeom>
              <a:effectLst/>
            </p:spPr>
          </p:pic>
          <p:pic>
            <p:nvPicPr>
              <p:cNvPr id="781" name="Line" descr="Line"/>
              <p:cNvPicPr>
                <a:picLocks/>
              </p:cNvPicPr>
              <p:nvPr/>
            </p:nvPicPr>
            <p:blipFill>
              <a:blip r:embed="rId64"/>
              <a:stretch>
                <a:fillRect/>
              </a:stretch>
            </p:blipFill>
            <p:spPr>
              <a:xfrm>
                <a:off x="1150326" y="1581343"/>
                <a:ext cx="87026" cy="158919"/>
              </a:xfrm>
              <a:prstGeom prst="rect">
                <a:avLst/>
              </a:prstGeom>
              <a:effectLst/>
            </p:spPr>
          </p:pic>
          <p:pic>
            <p:nvPicPr>
              <p:cNvPr id="783" name="Line" descr="Line"/>
              <p:cNvPicPr>
                <a:picLocks/>
              </p:cNvPicPr>
              <p:nvPr/>
            </p:nvPicPr>
            <p:blipFill>
              <a:blip r:embed="rId65"/>
              <a:stretch>
                <a:fillRect/>
              </a:stretch>
            </p:blipFill>
            <p:spPr>
              <a:xfrm>
                <a:off x="1246117" y="1616428"/>
                <a:ext cx="93566" cy="108603"/>
              </a:xfrm>
              <a:prstGeom prst="rect">
                <a:avLst/>
              </a:prstGeom>
              <a:effectLst/>
            </p:spPr>
          </p:pic>
          <p:pic>
            <p:nvPicPr>
              <p:cNvPr id="785" name="Line" descr="Line"/>
              <p:cNvPicPr>
                <a:picLocks/>
              </p:cNvPicPr>
              <p:nvPr/>
            </p:nvPicPr>
            <p:blipFill>
              <a:blip r:embed="rId66"/>
              <a:stretch>
                <a:fillRect/>
              </a:stretch>
            </p:blipFill>
            <p:spPr>
              <a:xfrm>
                <a:off x="1364405" y="1613504"/>
                <a:ext cx="100998" cy="146653"/>
              </a:xfrm>
              <a:prstGeom prst="rect">
                <a:avLst/>
              </a:prstGeom>
              <a:effectLst/>
            </p:spPr>
          </p:pic>
          <p:pic>
            <p:nvPicPr>
              <p:cNvPr id="787" name="Line" descr="Line"/>
              <p:cNvPicPr>
                <a:picLocks/>
              </p:cNvPicPr>
              <p:nvPr/>
            </p:nvPicPr>
            <p:blipFill>
              <a:blip r:embed="rId67"/>
              <a:stretch>
                <a:fillRect/>
              </a:stretch>
            </p:blipFill>
            <p:spPr>
              <a:xfrm>
                <a:off x="1489706" y="1616428"/>
                <a:ext cx="31249" cy="159893"/>
              </a:xfrm>
              <a:prstGeom prst="rect">
                <a:avLst/>
              </a:prstGeom>
              <a:effectLst/>
            </p:spPr>
          </p:pic>
          <p:pic>
            <p:nvPicPr>
              <p:cNvPr id="789" name="Line" descr="Line"/>
              <p:cNvPicPr>
                <a:picLocks/>
              </p:cNvPicPr>
              <p:nvPr/>
            </p:nvPicPr>
            <p:blipFill>
              <a:blip r:embed="rId68"/>
              <a:stretch>
                <a:fillRect/>
              </a:stretch>
            </p:blipFill>
            <p:spPr>
              <a:xfrm>
                <a:off x="1472164" y="1601809"/>
                <a:ext cx="133579" cy="42944"/>
              </a:xfrm>
              <a:prstGeom prst="rect">
                <a:avLst/>
              </a:prstGeom>
              <a:effectLst/>
            </p:spPr>
          </p:pic>
          <p:pic>
            <p:nvPicPr>
              <p:cNvPr id="791" name="Line" descr="Line"/>
              <p:cNvPicPr>
                <a:picLocks/>
              </p:cNvPicPr>
              <p:nvPr/>
            </p:nvPicPr>
            <p:blipFill>
              <a:blip r:embed="rId69"/>
              <a:stretch>
                <a:fillRect/>
              </a:stretch>
            </p:blipFill>
            <p:spPr>
              <a:xfrm>
                <a:off x="1581926" y="1622276"/>
                <a:ext cx="93987" cy="126815"/>
              </a:xfrm>
              <a:prstGeom prst="rect">
                <a:avLst/>
              </a:prstGeom>
              <a:effectLst/>
            </p:spPr>
          </p:pic>
          <p:pic>
            <p:nvPicPr>
              <p:cNvPr id="793" name="Line" descr="Line"/>
              <p:cNvPicPr>
                <a:picLocks/>
              </p:cNvPicPr>
              <p:nvPr/>
            </p:nvPicPr>
            <p:blipFill>
              <a:blip r:embed="rId70"/>
              <a:stretch>
                <a:fillRect/>
              </a:stretch>
            </p:blipFill>
            <p:spPr>
              <a:xfrm>
                <a:off x="1654410" y="1602784"/>
                <a:ext cx="117986" cy="185232"/>
              </a:xfrm>
              <a:prstGeom prst="rect">
                <a:avLst/>
              </a:prstGeom>
              <a:effectLst/>
            </p:spPr>
          </p:pic>
          <p:pic>
            <p:nvPicPr>
              <p:cNvPr id="795" name="Line" descr="Line"/>
              <p:cNvPicPr>
                <a:picLocks/>
              </p:cNvPicPr>
              <p:nvPr/>
            </p:nvPicPr>
            <p:blipFill>
              <a:blip r:embed="rId71"/>
              <a:stretch>
                <a:fillRect/>
              </a:stretch>
            </p:blipFill>
            <p:spPr>
              <a:xfrm>
                <a:off x="1810796" y="1595703"/>
                <a:ext cx="75627" cy="165999"/>
              </a:xfrm>
              <a:prstGeom prst="rect">
                <a:avLst/>
              </a:prstGeom>
              <a:effectLst/>
            </p:spPr>
          </p:pic>
          <p:pic>
            <p:nvPicPr>
              <p:cNvPr id="797" name="Line" descr="Line"/>
              <p:cNvPicPr>
                <a:picLocks/>
              </p:cNvPicPr>
              <p:nvPr/>
            </p:nvPicPr>
            <p:blipFill>
              <a:blip r:embed="rId72"/>
              <a:stretch>
                <a:fillRect/>
              </a:stretch>
            </p:blipFill>
            <p:spPr>
              <a:xfrm>
                <a:off x="1808394" y="1669056"/>
                <a:ext cx="95571" cy="28325"/>
              </a:xfrm>
              <a:prstGeom prst="rect">
                <a:avLst/>
              </a:prstGeom>
              <a:effectLst/>
            </p:spPr>
          </p:pic>
          <p:pic>
            <p:nvPicPr>
              <p:cNvPr id="799" name="Line" descr="Line"/>
              <p:cNvPicPr>
                <a:picLocks/>
              </p:cNvPicPr>
              <p:nvPr/>
            </p:nvPicPr>
            <p:blipFill>
              <a:blip r:embed="rId73"/>
              <a:stretch>
                <a:fillRect/>
              </a:stretch>
            </p:blipFill>
            <p:spPr>
              <a:xfrm>
                <a:off x="1909720" y="1698293"/>
                <a:ext cx="50801" cy="25401"/>
              </a:xfrm>
              <a:prstGeom prst="rect">
                <a:avLst/>
              </a:prstGeom>
              <a:effectLst/>
            </p:spPr>
          </p:pic>
        </p:grpSp>
        <p:grpSp>
          <p:nvGrpSpPr>
            <p:cNvPr id="830" name="Drawing"/>
            <p:cNvGrpSpPr/>
            <p:nvPr/>
          </p:nvGrpSpPr>
          <p:grpSpPr>
            <a:xfrm>
              <a:off x="2322560" y="8155191"/>
              <a:ext cx="1056272" cy="1200193"/>
              <a:chOff x="-8245102" y="2120446"/>
              <a:chExt cx="1056270" cy="1200191"/>
            </a:xfrm>
          </p:grpSpPr>
          <p:sp>
            <p:nvSpPr>
              <p:cNvPr id="802" name="Shape"/>
              <p:cNvSpPr/>
              <p:nvPr/>
            </p:nvSpPr>
            <p:spPr>
              <a:xfrm>
                <a:off x="-7686531" y="2120446"/>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3" name="Shape"/>
              <p:cNvSpPr/>
              <p:nvPr/>
            </p:nvSpPr>
            <p:spPr>
              <a:xfrm>
                <a:off x="-7526374" y="2162242"/>
                <a:ext cx="51532"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4" name="Shape"/>
              <p:cNvSpPr/>
              <p:nvPr/>
            </p:nvSpPr>
            <p:spPr>
              <a:xfrm>
                <a:off x="-7426069" y="2256756"/>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5" name="Shape"/>
              <p:cNvSpPr/>
              <p:nvPr/>
            </p:nvSpPr>
            <p:spPr>
              <a:xfrm>
                <a:off x="-7321379" y="2375040"/>
                <a:ext cx="34879"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6" name="Shape"/>
              <p:cNvSpPr/>
              <p:nvPr/>
            </p:nvSpPr>
            <p:spPr>
              <a:xfrm>
                <a:off x="-7254157" y="2500902"/>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7" name="Shape"/>
              <p:cNvSpPr/>
              <p:nvPr/>
            </p:nvSpPr>
            <p:spPr>
              <a:xfrm>
                <a:off x="-7233115" y="2711732"/>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8" name="Shape"/>
              <p:cNvSpPr/>
              <p:nvPr/>
            </p:nvSpPr>
            <p:spPr>
              <a:xfrm>
                <a:off x="-7285206" y="2940367"/>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9" name="Shape"/>
              <p:cNvSpPr/>
              <p:nvPr/>
            </p:nvSpPr>
            <p:spPr>
              <a:xfrm>
                <a:off x="-7427357" y="3112025"/>
                <a:ext cx="49066" cy="65514"/>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0" name="Shape"/>
              <p:cNvSpPr/>
              <p:nvPr/>
            </p:nvSpPr>
            <p:spPr>
              <a:xfrm>
                <a:off x="-7572502" y="3219392"/>
                <a:ext cx="58177"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1" name="Shape"/>
              <p:cNvSpPr/>
              <p:nvPr/>
            </p:nvSpPr>
            <p:spPr>
              <a:xfrm>
                <a:off x="-7774795" y="3275142"/>
                <a:ext cx="51533"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2" name="Shape"/>
              <p:cNvSpPr/>
              <p:nvPr/>
            </p:nvSpPr>
            <p:spPr>
              <a:xfrm>
                <a:off x="-7938431" y="3256145"/>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3" name="Shape"/>
              <p:cNvSpPr/>
              <p:nvPr/>
            </p:nvSpPr>
            <p:spPr>
              <a:xfrm>
                <a:off x="-8110964" y="3186383"/>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4" name="Shape"/>
              <p:cNvSpPr/>
              <p:nvPr/>
            </p:nvSpPr>
            <p:spPr>
              <a:xfrm>
                <a:off x="-8217457" y="2989196"/>
                <a:ext cx="50153"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5" name="Shape"/>
              <p:cNvSpPr/>
              <p:nvPr/>
            </p:nvSpPr>
            <p:spPr>
              <a:xfrm>
                <a:off x="-8245103" y="2752025"/>
                <a:ext cx="49899"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6" name="Shape"/>
              <p:cNvSpPr/>
              <p:nvPr/>
            </p:nvSpPr>
            <p:spPr>
              <a:xfrm>
                <a:off x="-8200308" y="2549732"/>
                <a:ext cx="20928"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7" name="Shape"/>
              <p:cNvSpPr/>
              <p:nvPr/>
            </p:nvSpPr>
            <p:spPr>
              <a:xfrm>
                <a:off x="-8193388" y="2438122"/>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8" name="Shape"/>
              <p:cNvSpPr/>
              <p:nvPr/>
            </p:nvSpPr>
            <p:spPr>
              <a:xfrm>
                <a:off x="-8063269" y="2260443"/>
                <a:ext cx="30377"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9" name="Shape"/>
              <p:cNvSpPr/>
              <p:nvPr/>
            </p:nvSpPr>
            <p:spPr>
              <a:xfrm>
                <a:off x="-7888412" y="2122546"/>
                <a:ext cx="45748"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820" name="Line" descr="Line"/>
              <p:cNvPicPr>
                <a:picLocks/>
              </p:cNvPicPr>
              <p:nvPr/>
            </p:nvPicPr>
            <p:blipFill>
              <a:blip r:embed="rId46"/>
              <a:stretch>
                <a:fillRect/>
              </a:stretch>
            </p:blipFill>
            <p:spPr>
              <a:xfrm>
                <a:off x="-7847782" y="2596659"/>
                <a:ext cx="216625" cy="204847"/>
              </a:xfrm>
              <a:prstGeom prst="rect">
                <a:avLst/>
              </a:prstGeom>
              <a:effectLst/>
            </p:spPr>
          </p:pic>
          <p:pic>
            <p:nvPicPr>
              <p:cNvPr id="822" name="Line" descr="Line"/>
              <p:cNvPicPr>
                <a:picLocks/>
              </p:cNvPicPr>
              <p:nvPr/>
            </p:nvPicPr>
            <p:blipFill>
              <a:blip r:embed="rId47"/>
              <a:stretch>
                <a:fillRect/>
              </a:stretch>
            </p:blipFill>
            <p:spPr>
              <a:xfrm>
                <a:off x="-7929791" y="2488202"/>
                <a:ext cx="410035" cy="456557"/>
              </a:xfrm>
              <a:prstGeom prst="rect">
                <a:avLst/>
              </a:prstGeom>
              <a:effectLst/>
            </p:spPr>
          </p:pic>
          <p:pic>
            <p:nvPicPr>
              <p:cNvPr id="824" name="Line" descr="Line"/>
              <p:cNvPicPr>
                <a:picLocks/>
              </p:cNvPicPr>
              <p:nvPr/>
            </p:nvPicPr>
            <p:blipFill>
              <a:blip r:embed="rId48"/>
              <a:stretch>
                <a:fillRect/>
              </a:stretch>
            </p:blipFill>
            <p:spPr>
              <a:xfrm>
                <a:off x="-8005628" y="2390544"/>
                <a:ext cx="600315" cy="637374"/>
              </a:xfrm>
              <a:prstGeom prst="rect">
                <a:avLst/>
              </a:prstGeom>
              <a:effectLst/>
            </p:spPr>
          </p:pic>
          <p:pic>
            <p:nvPicPr>
              <p:cNvPr id="826" name="Line" descr="Line"/>
              <p:cNvPicPr>
                <a:picLocks/>
              </p:cNvPicPr>
              <p:nvPr/>
            </p:nvPicPr>
            <p:blipFill>
              <a:blip r:embed="rId49"/>
              <a:stretch>
                <a:fillRect/>
              </a:stretch>
            </p:blipFill>
            <p:spPr>
              <a:xfrm>
                <a:off x="-8064622" y="2285909"/>
                <a:ext cx="745579" cy="773127"/>
              </a:xfrm>
              <a:prstGeom prst="rect">
                <a:avLst/>
              </a:prstGeom>
              <a:effectLst/>
            </p:spPr>
          </p:pic>
          <p:pic>
            <p:nvPicPr>
              <p:cNvPr id="828" name="Line" descr="Line"/>
              <p:cNvPicPr>
                <a:picLocks/>
              </p:cNvPicPr>
              <p:nvPr/>
            </p:nvPicPr>
            <p:blipFill>
              <a:blip r:embed="rId50"/>
              <a:stretch>
                <a:fillRect/>
              </a:stretch>
            </p:blipFill>
            <p:spPr>
              <a:xfrm>
                <a:off x="-7618828" y="2774203"/>
                <a:ext cx="50801" cy="25401"/>
              </a:xfrm>
              <a:prstGeom prst="rect">
                <a:avLst/>
              </a:prstGeom>
              <a:effectLst/>
            </p:spPr>
          </p:pic>
        </p:grpSp>
        <p:grpSp>
          <p:nvGrpSpPr>
            <p:cNvPr id="893" name="Drawing"/>
            <p:cNvGrpSpPr/>
            <p:nvPr/>
          </p:nvGrpSpPr>
          <p:grpSpPr>
            <a:xfrm>
              <a:off x="1382348" y="6580716"/>
              <a:ext cx="2321119" cy="1700324"/>
              <a:chOff x="-9012420" y="-223364"/>
              <a:chExt cx="2321117" cy="1700322"/>
            </a:xfrm>
          </p:grpSpPr>
          <p:sp>
            <p:nvSpPr>
              <p:cNvPr id="831" name="Shape"/>
              <p:cNvSpPr/>
              <p:nvPr/>
            </p:nvSpPr>
            <p:spPr>
              <a:xfrm>
                <a:off x="-8453850" y="-223365"/>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2" name="Shape"/>
              <p:cNvSpPr/>
              <p:nvPr/>
            </p:nvSpPr>
            <p:spPr>
              <a:xfrm>
                <a:off x="-8293693" y="-181569"/>
                <a:ext cx="51532"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3" name="Shape"/>
              <p:cNvSpPr/>
              <p:nvPr/>
            </p:nvSpPr>
            <p:spPr>
              <a:xfrm>
                <a:off x="-8193388" y="-87055"/>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4" name="Shape"/>
              <p:cNvSpPr/>
              <p:nvPr/>
            </p:nvSpPr>
            <p:spPr>
              <a:xfrm>
                <a:off x="-8088698" y="31230"/>
                <a:ext cx="34879" cy="33305"/>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5" name="Shape"/>
              <p:cNvSpPr/>
              <p:nvPr/>
            </p:nvSpPr>
            <p:spPr>
              <a:xfrm>
                <a:off x="-8021476" y="157092"/>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6" name="Shape"/>
              <p:cNvSpPr/>
              <p:nvPr/>
            </p:nvSpPr>
            <p:spPr>
              <a:xfrm>
                <a:off x="-8000434" y="367922"/>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7" name="Shape"/>
              <p:cNvSpPr/>
              <p:nvPr/>
            </p:nvSpPr>
            <p:spPr>
              <a:xfrm>
                <a:off x="-8052524" y="596557"/>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8" name="Shape"/>
              <p:cNvSpPr/>
              <p:nvPr/>
            </p:nvSpPr>
            <p:spPr>
              <a:xfrm>
                <a:off x="-8194676" y="768215"/>
                <a:ext cx="49066" cy="65514"/>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9" name="Shape"/>
              <p:cNvSpPr/>
              <p:nvPr/>
            </p:nvSpPr>
            <p:spPr>
              <a:xfrm>
                <a:off x="-8339821" y="875582"/>
                <a:ext cx="58177"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0" name="Shape"/>
              <p:cNvSpPr/>
              <p:nvPr/>
            </p:nvSpPr>
            <p:spPr>
              <a:xfrm>
                <a:off x="-8542114" y="931331"/>
                <a:ext cx="51533" cy="45497"/>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1" name="Shape"/>
              <p:cNvSpPr/>
              <p:nvPr/>
            </p:nvSpPr>
            <p:spPr>
              <a:xfrm>
                <a:off x="-8705750" y="912334"/>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2" name="Shape"/>
              <p:cNvSpPr/>
              <p:nvPr/>
            </p:nvSpPr>
            <p:spPr>
              <a:xfrm>
                <a:off x="-8878283" y="842573"/>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3" name="Shape"/>
              <p:cNvSpPr/>
              <p:nvPr/>
            </p:nvSpPr>
            <p:spPr>
              <a:xfrm>
                <a:off x="-8984776" y="645386"/>
                <a:ext cx="50153"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4" name="Shape"/>
              <p:cNvSpPr/>
              <p:nvPr/>
            </p:nvSpPr>
            <p:spPr>
              <a:xfrm>
                <a:off x="-9012421" y="408215"/>
                <a:ext cx="49899" cy="62781"/>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5" name="Shape"/>
              <p:cNvSpPr/>
              <p:nvPr/>
            </p:nvSpPr>
            <p:spPr>
              <a:xfrm>
                <a:off x="-8967627" y="205922"/>
                <a:ext cx="20928" cy="69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6" name="Shape"/>
              <p:cNvSpPr/>
              <p:nvPr/>
            </p:nvSpPr>
            <p:spPr>
              <a:xfrm>
                <a:off x="-8960707" y="94311"/>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7" name="Shape"/>
              <p:cNvSpPr/>
              <p:nvPr/>
            </p:nvSpPr>
            <p:spPr>
              <a:xfrm>
                <a:off x="-8830588" y="-83368"/>
                <a:ext cx="30377"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8" name="Shape"/>
              <p:cNvSpPr/>
              <p:nvPr/>
            </p:nvSpPr>
            <p:spPr>
              <a:xfrm>
                <a:off x="-8655731" y="-221265"/>
                <a:ext cx="45748"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849" name="Line" descr="Line"/>
              <p:cNvPicPr>
                <a:picLocks/>
              </p:cNvPicPr>
              <p:nvPr/>
            </p:nvPicPr>
            <p:blipFill>
              <a:blip r:embed="rId46"/>
              <a:stretch>
                <a:fillRect/>
              </a:stretch>
            </p:blipFill>
            <p:spPr>
              <a:xfrm>
                <a:off x="-8615101" y="252849"/>
                <a:ext cx="216625" cy="204846"/>
              </a:xfrm>
              <a:prstGeom prst="rect">
                <a:avLst/>
              </a:prstGeom>
              <a:effectLst/>
            </p:spPr>
          </p:pic>
          <p:pic>
            <p:nvPicPr>
              <p:cNvPr id="851" name="Line" descr="Line"/>
              <p:cNvPicPr>
                <a:picLocks/>
              </p:cNvPicPr>
              <p:nvPr/>
            </p:nvPicPr>
            <p:blipFill>
              <a:blip r:embed="rId47"/>
              <a:stretch>
                <a:fillRect/>
              </a:stretch>
            </p:blipFill>
            <p:spPr>
              <a:xfrm>
                <a:off x="-8697109" y="144392"/>
                <a:ext cx="410035" cy="456556"/>
              </a:xfrm>
              <a:prstGeom prst="rect">
                <a:avLst/>
              </a:prstGeom>
              <a:effectLst/>
            </p:spPr>
          </p:pic>
          <p:pic>
            <p:nvPicPr>
              <p:cNvPr id="853" name="Line" descr="Line"/>
              <p:cNvPicPr>
                <a:picLocks/>
              </p:cNvPicPr>
              <p:nvPr/>
            </p:nvPicPr>
            <p:blipFill>
              <a:blip r:embed="rId48"/>
              <a:stretch>
                <a:fillRect/>
              </a:stretch>
            </p:blipFill>
            <p:spPr>
              <a:xfrm>
                <a:off x="-8772947" y="46733"/>
                <a:ext cx="600315" cy="637374"/>
              </a:xfrm>
              <a:prstGeom prst="rect">
                <a:avLst/>
              </a:prstGeom>
              <a:effectLst/>
            </p:spPr>
          </p:pic>
          <p:pic>
            <p:nvPicPr>
              <p:cNvPr id="855" name="Line" descr="Line"/>
              <p:cNvPicPr>
                <a:picLocks/>
              </p:cNvPicPr>
              <p:nvPr/>
            </p:nvPicPr>
            <p:blipFill>
              <a:blip r:embed="rId49"/>
              <a:stretch>
                <a:fillRect/>
              </a:stretch>
            </p:blipFill>
            <p:spPr>
              <a:xfrm>
                <a:off x="-8831941" y="-57901"/>
                <a:ext cx="745579" cy="773127"/>
              </a:xfrm>
              <a:prstGeom prst="rect">
                <a:avLst/>
              </a:prstGeom>
              <a:effectLst/>
            </p:spPr>
          </p:pic>
          <p:pic>
            <p:nvPicPr>
              <p:cNvPr id="857" name="Line" descr="Line"/>
              <p:cNvPicPr>
                <a:picLocks/>
              </p:cNvPicPr>
              <p:nvPr/>
            </p:nvPicPr>
            <p:blipFill>
              <a:blip r:embed="rId50"/>
              <a:stretch>
                <a:fillRect/>
              </a:stretch>
            </p:blipFill>
            <p:spPr>
              <a:xfrm>
                <a:off x="-8386147" y="430393"/>
                <a:ext cx="50801" cy="25401"/>
              </a:xfrm>
              <a:prstGeom prst="rect">
                <a:avLst/>
              </a:prstGeom>
              <a:effectLst/>
            </p:spPr>
          </p:pic>
          <p:pic>
            <p:nvPicPr>
              <p:cNvPr id="859" name="Line" descr="Line"/>
              <p:cNvPicPr>
                <a:picLocks/>
              </p:cNvPicPr>
              <p:nvPr/>
            </p:nvPicPr>
            <p:blipFill>
              <a:blip r:embed="rId74"/>
              <a:stretch>
                <a:fillRect/>
              </a:stretch>
            </p:blipFill>
            <p:spPr>
              <a:xfrm>
                <a:off x="-8978827" y="1137527"/>
                <a:ext cx="216511" cy="304347"/>
              </a:xfrm>
              <a:prstGeom prst="rect">
                <a:avLst/>
              </a:prstGeom>
              <a:effectLst/>
            </p:spPr>
          </p:pic>
          <p:pic>
            <p:nvPicPr>
              <p:cNvPr id="861" name="Line" descr="Line"/>
              <p:cNvPicPr>
                <a:picLocks/>
              </p:cNvPicPr>
              <p:nvPr/>
            </p:nvPicPr>
            <p:blipFill>
              <a:blip r:embed="rId75"/>
              <a:stretch>
                <a:fillRect/>
              </a:stretch>
            </p:blipFill>
            <p:spPr>
              <a:xfrm>
                <a:off x="-8752633" y="1241048"/>
                <a:ext cx="127952" cy="128463"/>
              </a:xfrm>
              <a:prstGeom prst="rect">
                <a:avLst/>
              </a:prstGeom>
              <a:effectLst/>
            </p:spPr>
          </p:pic>
          <p:pic>
            <p:nvPicPr>
              <p:cNvPr id="863" name="Line" descr="Line"/>
              <p:cNvPicPr>
                <a:picLocks/>
              </p:cNvPicPr>
              <p:nvPr/>
            </p:nvPicPr>
            <p:blipFill>
              <a:blip r:embed="rId76"/>
              <a:stretch>
                <a:fillRect/>
              </a:stretch>
            </p:blipFill>
            <p:spPr>
              <a:xfrm>
                <a:off x="-8606446" y="1188421"/>
                <a:ext cx="165741" cy="151577"/>
              </a:xfrm>
              <a:prstGeom prst="rect">
                <a:avLst/>
              </a:prstGeom>
              <a:effectLst/>
            </p:spPr>
          </p:pic>
          <p:pic>
            <p:nvPicPr>
              <p:cNvPr id="865" name="Line" descr="Line"/>
              <p:cNvPicPr>
                <a:picLocks/>
              </p:cNvPicPr>
              <p:nvPr/>
            </p:nvPicPr>
            <p:blipFill>
              <a:blip r:embed="rId77"/>
              <a:stretch>
                <a:fillRect/>
              </a:stretch>
            </p:blipFill>
            <p:spPr>
              <a:xfrm>
                <a:off x="-8325766" y="1153336"/>
                <a:ext cx="48791" cy="130656"/>
              </a:xfrm>
              <a:prstGeom prst="rect">
                <a:avLst/>
              </a:prstGeom>
              <a:effectLst/>
            </p:spPr>
          </p:pic>
          <p:pic>
            <p:nvPicPr>
              <p:cNvPr id="867" name="Line" descr="Line"/>
              <p:cNvPicPr>
                <a:picLocks/>
              </p:cNvPicPr>
              <p:nvPr/>
            </p:nvPicPr>
            <p:blipFill>
              <a:blip r:embed="rId78"/>
              <a:stretch>
                <a:fillRect/>
              </a:stretch>
            </p:blipFill>
            <p:spPr>
              <a:xfrm>
                <a:off x="-8372546" y="1188421"/>
                <a:ext cx="136503" cy="60486"/>
              </a:xfrm>
              <a:prstGeom prst="rect">
                <a:avLst/>
              </a:prstGeom>
              <a:effectLst/>
            </p:spPr>
          </p:pic>
          <p:pic>
            <p:nvPicPr>
              <p:cNvPr id="869" name="Line" descr="Line"/>
              <p:cNvPicPr>
                <a:picLocks/>
              </p:cNvPicPr>
              <p:nvPr/>
            </p:nvPicPr>
            <p:blipFill>
              <a:blip r:embed="rId79"/>
              <a:stretch>
                <a:fillRect/>
              </a:stretch>
            </p:blipFill>
            <p:spPr>
              <a:xfrm>
                <a:off x="-8088440" y="1048082"/>
                <a:ext cx="246561" cy="227849"/>
              </a:xfrm>
              <a:prstGeom prst="rect">
                <a:avLst/>
              </a:prstGeom>
              <a:effectLst/>
            </p:spPr>
          </p:pic>
          <p:pic>
            <p:nvPicPr>
              <p:cNvPr id="871" name="Line" descr="Line"/>
              <p:cNvPicPr>
                <a:picLocks/>
              </p:cNvPicPr>
              <p:nvPr/>
            </p:nvPicPr>
            <p:blipFill>
              <a:blip r:embed="rId80"/>
              <a:stretch>
                <a:fillRect/>
              </a:stretch>
            </p:blipFill>
            <p:spPr>
              <a:xfrm>
                <a:off x="-7820203" y="1042234"/>
                <a:ext cx="51958" cy="147262"/>
              </a:xfrm>
              <a:prstGeom prst="rect">
                <a:avLst/>
              </a:prstGeom>
              <a:effectLst/>
            </p:spPr>
          </p:pic>
          <p:pic>
            <p:nvPicPr>
              <p:cNvPr id="873" name="Line" descr="Line"/>
              <p:cNvPicPr>
                <a:picLocks/>
              </p:cNvPicPr>
              <p:nvPr/>
            </p:nvPicPr>
            <p:blipFill>
              <a:blip r:embed="rId81"/>
              <a:stretch>
                <a:fillRect/>
              </a:stretch>
            </p:blipFill>
            <p:spPr>
              <a:xfrm>
                <a:off x="-7811188" y="1030726"/>
                <a:ext cx="149239" cy="177248"/>
              </a:xfrm>
              <a:prstGeom prst="rect">
                <a:avLst/>
              </a:prstGeom>
              <a:effectLst/>
            </p:spPr>
          </p:pic>
          <p:pic>
            <p:nvPicPr>
              <p:cNvPr id="875" name="Line" descr="Line"/>
              <p:cNvPicPr>
                <a:picLocks/>
              </p:cNvPicPr>
              <p:nvPr/>
            </p:nvPicPr>
            <p:blipFill>
              <a:blip r:embed="rId82"/>
              <a:stretch>
                <a:fillRect/>
              </a:stretch>
            </p:blipFill>
            <p:spPr>
              <a:xfrm>
                <a:off x="-7653062" y="1013444"/>
                <a:ext cx="133584" cy="165293"/>
              </a:xfrm>
              <a:prstGeom prst="rect">
                <a:avLst/>
              </a:prstGeom>
              <a:effectLst/>
            </p:spPr>
          </p:pic>
          <p:pic>
            <p:nvPicPr>
              <p:cNvPr id="877" name="Line" descr="Line"/>
              <p:cNvPicPr>
                <a:picLocks/>
              </p:cNvPicPr>
              <p:nvPr/>
            </p:nvPicPr>
            <p:blipFill>
              <a:blip r:embed="rId83"/>
              <a:stretch>
                <a:fillRect/>
              </a:stretch>
            </p:blipFill>
            <p:spPr>
              <a:xfrm>
                <a:off x="-7507119" y="1007149"/>
                <a:ext cx="101418" cy="132605"/>
              </a:xfrm>
              <a:prstGeom prst="rect">
                <a:avLst/>
              </a:prstGeom>
              <a:effectLst/>
            </p:spPr>
          </p:pic>
          <p:pic>
            <p:nvPicPr>
              <p:cNvPr id="879" name="Line" descr="Line"/>
              <p:cNvPicPr>
                <a:picLocks/>
              </p:cNvPicPr>
              <p:nvPr/>
            </p:nvPicPr>
            <p:blipFill>
              <a:blip r:embed="rId84"/>
              <a:stretch>
                <a:fillRect/>
              </a:stretch>
            </p:blipFill>
            <p:spPr>
              <a:xfrm>
                <a:off x="-7410895" y="1007149"/>
                <a:ext cx="151381" cy="157944"/>
              </a:xfrm>
              <a:prstGeom prst="rect">
                <a:avLst/>
              </a:prstGeom>
              <a:effectLst/>
            </p:spPr>
          </p:pic>
          <p:pic>
            <p:nvPicPr>
              <p:cNvPr id="881" name="Line" descr="Line"/>
              <p:cNvPicPr>
                <a:picLocks/>
              </p:cNvPicPr>
              <p:nvPr/>
            </p:nvPicPr>
            <p:blipFill>
              <a:blip r:embed="rId85"/>
              <a:stretch>
                <a:fillRect/>
              </a:stretch>
            </p:blipFill>
            <p:spPr>
              <a:xfrm>
                <a:off x="-7221718" y="1024692"/>
                <a:ext cx="38222" cy="218368"/>
              </a:xfrm>
              <a:prstGeom prst="rect">
                <a:avLst/>
              </a:prstGeom>
              <a:effectLst/>
            </p:spPr>
          </p:pic>
          <p:pic>
            <p:nvPicPr>
              <p:cNvPr id="883" name="Line" descr="Line"/>
              <p:cNvPicPr>
                <a:picLocks/>
              </p:cNvPicPr>
              <p:nvPr/>
            </p:nvPicPr>
            <p:blipFill>
              <a:blip r:embed="rId86"/>
              <a:stretch>
                <a:fillRect/>
              </a:stretch>
            </p:blipFill>
            <p:spPr>
              <a:xfrm>
                <a:off x="-7068558" y="1012997"/>
                <a:ext cx="48791" cy="200825"/>
              </a:xfrm>
              <a:prstGeom prst="rect">
                <a:avLst/>
              </a:prstGeom>
              <a:effectLst/>
            </p:spPr>
          </p:pic>
          <p:pic>
            <p:nvPicPr>
              <p:cNvPr id="885" name="Line" descr="Line"/>
              <p:cNvPicPr>
                <a:picLocks/>
              </p:cNvPicPr>
              <p:nvPr/>
            </p:nvPicPr>
            <p:blipFill>
              <a:blip r:embed="rId87"/>
              <a:stretch>
                <a:fillRect/>
              </a:stretch>
            </p:blipFill>
            <p:spPr>
              <a:xfrm>
                <a:off x="-7132880" y="995455"/>
                <a:ext cx="171588" cy="42943"/>
              </a:xfrm>
              <a:prstGeom prst="rect">
                <a:avLst/>
              </a:prstGeom>
              <a:effectLst/>
            </p:spPr>
          </p:pic>
          <p:pic>
            <p:nvPicPr>
              <p:cNvPr id="887" name="Line" descr="Line"/>
              <p:cNvPicPr>
                <a:picLocks/>
              </p:cNvPicPr>
              <p:nvPr/>
            </p:nvPicPr>
            <p:blipFill>
              <a:blip r:embed="rId88"/>
              <a:stretch>
                <a:fillRect/>
              </a:stretch>
            </p:blipFill>
            <p:spPr>
              <a:xfrm>
                <a:off x="-6939913" y="983759"/>
                <a:ext cx="118960" cy="113114"/>
              </a:xfrm>
              <a:prstGeom prst="rect">
                <a:avLst/>
              </a:prstGeom>
              <a:effectLst/>
            </p:spPr>
          </p:pic>
          <p:pic>
            <p:nvPicPr>
              <p:cNvPr id="889" name="Line" descr="Line"/>
              <p:cNvPicPr>
                <a:picLocks/>
              </p:cNvPicPr>
              <p:nvPr/>
            </p:nvPicPr>
            <p:blipFill>
              <a:blip r:embed="rId89"/>
              <a:stretch>
                <a:fillRect/>
              </a:stretch>
            </p:blipFill>
            <p:spPr>
              <a:xfrm>
                <a:off x="-6939913" y="995455"/>
                <a:ext cx="148198" cy="481504"/>
              </a:xfrm>
              <a:prstGeom prst="rect">
                <a:avLst/>
              </a:prstGeom>
              <a:effectLst/>
            </p:spPr>
          </p:pic>
          <p:pic>
            <p:nvPicPr>
              <p:cNvPr id="891" name="Line" descr="Line"/>
              <p:cNvPicPr>
                <a:picLocks/>
              </p:cNvPicPr>
              <p:nvPr/>
            </p:nvPicPr>
            <p:blipFill>
              <a:blip r:embed="rId73"/>
              <a:stretch>
                <a:fillRect/>
              </a:stretch>
            </p:blipFill>
            <p:spPr>
              <a:xfrm>
                <a:off x="-6742104" y="1205964"/>
                <a:ext cx="50801" cy="25401"/>
              </a:xfrm>
              <a:prstGeom prst="rect">
                <a:avLst/>
              </a:prstGeom>
              <a:effectLst/>
            </p:spPr>
          </p:pic>
        </p:grpSp>
        <p:grpSp>
          <p:nvGrpSpPr>
            <p:cNvPr id="928" name="Drawing"/>
            <p:cNvGrpSpPr/>
            <p:nvPr/>
          </p:nvGrpSpPr>
          <p:grpSpPr>
            <a:xfrm>
              <a:off x="7375329" y="535177"/>
              <a:ext cx="1209009" cy="1200193"/>
              <a:chOff x="-3759834" y="-5798049"/>
              <a:chExt cx="1209007" cy="1200191"/>
            </a:xfrm>
          </p:grpSpPr>
          <p:sp>
            <p:nvSpPr>
              <p:cNvPr id="894" name="Shape"/>
              <p:cNvSpPr/>
              <p:nvPr/>
            </p:nvSpPr>
            <p:spPr>
              <a:xfrm>
                <a:off x="-3048525" y="-5798050"/>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5" name="Shape"/>
              <p:cNvSpPr/>
              <p:nvPr/>
            </p:nvSpPr>
            <p:spPr>
              <a:xfrm>
                <a:off x="-2888368" y="-5756254"/>
                <a:ext cx="51532"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6" name="Shape"/>
              <p:cNvSpPr/>
              <p:nvPr/>
            </p:nvSpPr>
            <p:spPr>
              <a:xfrm>
                <a:off x="-2788063" y="-5661740"/>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7" name="Shape"/>
              <p:cNvSpPr/>
              <p:nvPr/>
            </p:nvSpPr>
            <p:spPr>
              <a:xfrm>
                <a:off x="-2683373" y="-5543455"/>
                <a:ext cx="34879" cy="33305"/>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8" name="Shape"/>
              <p:cNvSpPr/>
              <p:nvPr/>
            </p:nvSpPr>
            <p:spPr>
              <a:xfrm>
                <a:off x="-2616152" y="-5417593"/>
                <a:ext cx="44989" cy="62781"/>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9" name="Shape"/>
              <p:cNvSpPr/>
              <p:nvPr/>
            </p:nvSpPr>
            <p:spPr>
              <a:xfrm>
                <a:off x="-2595109" y="-5206764"/>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0" name="Shape"/>
              <p:cNvSpPr/>
              <p:nvPr/>
            </p:nvSpPr>
            <p:spPr>
              <a:xfrm>
                <a:off x="-2647200" y="-4978129"/>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1" name="Shape"/>
              <p:cNvSpPr/>
              <p:nvPr/>
            </p:nvSpPr>
            <p:spPr>
              <a:xfrm>
                <a:off x="-2789351" y="-4806470"/>
                <a:ext cx="49066" cy="65513"/>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2" name="Shape"/>
              <p:cNvSpPr/>
              <p:nvPr/>
            </p:nvSpPr>
            <p:spPr>
              <a:xfrm>
                <a:off x="-2934496" y="-4699104"/>
                <a:ext cx="58177" cy="69758"/>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3" name="Shape"/>
              <p:cNvSpPr/>
              <p:nvPr/>
            </p:nvSpPr>
            <p:spPr>
              <a:xfrm>
                <a:off x="-3136789" y="-4643354"/>
                <a:ext cx="51533"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4" name="Shape"/>
              <p:cNvSpPr/>
              <p:nvPr/>
            </p:nvSpPr>
            <p:spPr>
              <a:xfrm>
                <a:off x="-3300425" y="-4662351"/>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5" name="Shape"/>
              <p:cNvSpPr/>
              <p:nvPr/>
            </p:nvSpPr>
            <p:spPr>
              <a:xfrm>
                <a:off x="-3472958" y="-4732113"/>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6" name="Shape"/>
              <p:cNvSpPr/>
              <p:nvPr/>
            </p:nvSpPr>
            <p:spPr>
              <a:xfrm>
                <a:off x="-3579451" y="-4929300"/>
                <a:ext cx="50154" cy="66369"/>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7" name="Shape"/>
              <p:cNvSpPr/>
              <p:nvPr/>
            </p:nvSpPr>
            <p:spPr>
              <a:xfrm>
                <a:off x="-3607097" y="-5166471"/>
                <a:ext cx="49900"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8" name="Shape"/>
              <p:cNvSpPr/>
              <p:nvPr/>
            </p:nvSpPr>
            <p:spPr>
              <a:xfrm>
                <a:off x="-3562302" y="-5368764"/>
                <a:ext cx="20928"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9" name="Shape"/>
              <p:cNvSpPr/>
              <p:nvPr/>
            </p:nvSpPr>
            <p:spPr>
              <a:xfrm>
                <a:off x="-3555381" y="-5480374"/>
                <a:ext cx="41909"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10" name="Shape"/>
              <p:cNvSpPr/>
              <p:nvPr/>
            </p:nvSpPr>
            <p:spPr>
              <a:xfrm>
                <a:off x="-3425263" y="-5658053"/>
                <a:ext cx="30377" cy="40359"/>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11" name="Shape"/>
              <p:cNvSpPr/>
              <p:nvPr/>
            </p:nvSpPr>
            <p:spPr>
              <a:xfrm>
                <a:off x="-3250405" y="-5795950"/>
                <a:ext cx="45748" cy="57478"/>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912" name="Line" descr="Line"/>
              <p:cNvPicPr>
                <a:picLocks/>
              </p:cNvPicPr>
              <p:nvPr/>
            </p:nvPicPr>
            <p:blipFill>
              <a:blip r:embed="rId46"/>
              <a:stretch>
                <a:fillRect/>
              </a:stretch>
            </p:blipFill>
            <p:spPr>
              <a:xfrm>
                <a:off x="-3209777" y="-5321836"/>
                <a:ext cx="216626" cy="204846"/>
              </a:xfrm>
              <a:prstGeom prst="rect">
                <a:avLst/>
              </a:prstGeom>
              <a:effectLst/>
            </p:spPr>
          </p:pic>
          <p:pic>
            <p:nvPicPr>
              <p:cNvPr id="914" name="Line" descr="Line"/>
              <p:cNvPicPr>
                <a:picLocks/>
              </p:cNvPicPr>
              <p:nvPr/>
            </p:nvPicPr>
            <p:blipFill>
              <a:blip r:embed="rId47"/>
              <a:stretch>
                <a:fillRect/>
              </a:stretch>
            </p:blipFill>
            <p:spPr>
              <a:xfrm>
                <a:off x="-3291784" y="-5430293"/>
                <a:ext cx="410035" cy="456556"/>
              </a:xfrm>
              <a:prstGeom prst="rect">
                <a:avLst/>
              </a:prstGeom>
              <a:effectLst/>
            </p:spPr>
          </p:pic>
          <p:pic>
            <p:nvPicPr>
              <p:cNvPr id="916" name="Line" descr="Line"/>
              <p:cNvPicPr>
                <a:picLocks/>
              </p:cNvPicPr>
              <p:nvPr/>
            </p:nvPicPr>
            <p:blipFill>
              <a:blip r:embed="rId48"/>
              <a:stretch>
                <a:fillRect/>
              </a:stretch>
            </p:blipFill>
            <p:spPr>
              <a:xfrm>
                <a:off x="-3367622" y="-5527952"/>
                <a:ext cx="600315" cy="637374"/>
              </a:xfrm>
              <a:prstGeom prst="rect">
                <a:avLst/>
              </a:prstGeom>
              <a:effectLst/>
            </p:spPr>
          </p:pic>
          <p:pic>
            <p:nvPicPr>
              <p:cNvPr id="918" name="Line" descr="Line"/>
              <p:cNvPicPr>
                <a:picLocks/>
              </p:cNvPicPr>
              <p:nvPr/>
            </p:nvPicPr>
            <p:blipFill>
              <a:blip r:embed="rId49"/>
              <a:stretch>
                <a:fillRect/>
              </a:stretch>
            </p:blipFill>
            <p:spPr>
              <a:xfrm>
                <a:off x="-3426616" y="-5632586"/>
                <a:ext cx="745579" cy="773126"/>
              </a:xfrm>
              <a:prstGeom prst="rect">
                <a:avLst/>
              </a:prstGeom>
              <a:effectLst/>
            </p:spPr>
          </p:pic>
          <p:pic>
            <p:nvPicPr>
              <p:cNvPr id="920" name="Line" descr="Line"/>
              <p:cNvPicPr>
                <a:picLocks/>
              </p:cNvPicPr>
              <p:nvPr/>
            </p:nvPicPr>
            <p:blipFill>
              <a:blip r:embed="rId50"/>
              <a:stretch>
                <a:fillRect/>
              </a:stretch>
            </p:blipFill>
            <p:spPr>
              <a:xfrm>
                <a:off x="-2980822" y="-5144292"/>
                <a:ext cx="50801" cy="25401"/>
              </a:xfrm>
              <a:prstGeom prst="rect">
                <a:avLst/>
              </a:prstGeom>
              <a:effectLst/>
            </p:spPr>
          </p:pic>
          <p:pic>
            <p:nvPicPr>
              <p:cNvPr id="922" name="Line" descr="Line"/>
              <p:cNvPicPr>
                <a:picLocks/>
              </p:cNvPicPr>
              <p:nvPr/>
            </p:nvPicPr>
            <p:blipFill>
              <a:blip r:embed="rId90"/>
              <a:stretch>
                <a:fillRect/>
              </a:stretch>
            </p:blipFill>
            <p:spPr>
              <a:xfrm>
                <a:off x="-3759835" y="-5546326"/>
                <a:ext cx="125073" cy="127798"/>
              </a:xfrm>
              <a:prstGeom prst="rect">
                <a:avLst/>
              </a:prstGeom>
              <a:effectLst/>
            </p:spPr>
          </p:pic>
          <p:pic>
            <p:nvPicPr>
              <p:cNvPr id="924" name="Line" descr="Line"/>
              <p:cNvPicPr>
                <a:picLocks/>
              </p:cNvPicPr>
              <p:nvPr/>
            </p:nvPicPr>
            <p:blipFill>
              <a:blip r:embed="rId91"/>
              <a:stretch>
                <a:fillRect/>
              </a:stretch>
            </p:blipFill>
            <p:spPr>
              <a:xfrm>
                <a:off x="-3744952" y="-5234906"/>
                <a:ext cx="34172" cy="139427"/>
              </a:xfrm>
              <a:prstGeom prst="rect">
                <a:avLst/>
              </a:prstGeom>
              <a:effectLst/>
            </p:spPr>
          </p:pic>
          <p:pic>
            <p:nvPicPr>
              <p:cNvPr id="926" name="Line" descr="Line"/>
              <p:cNvPicPr>
                <a:picLocks/>
              </p:cNvPicPr>
              <p:nvPr/>
            </p:nvPicPr>
            <p:blipFill>
              <a:blip r:embed="rId92"/>
              <a:stretch>
                <a:fillRect/>
              </a:stretch>
            </p:blipFill>
            <p:spPr>
              <a:xfrm>
                <a:off x="-3750799" y="-5309516"/>
                <a:ext cx="91226" cy="116767"/>
              </a:xfrm>
              <a:prstGeom prst="rect">
                <a:avLst/>
              </a:prstGeom>
              <a:effectLst/>
            </p:spPr>
          </p:pic>
        </p:grpSp>
        <p:grpSp>
          <p:nvGrpSpPr>
            <p:cNvPr id="1015" name="Drawing"/>
            <p:cNvGrpSpPr/>
            <p:nvPr/>
          </p:nvGrpSpPr>
          <p:grpSpPr>
            <a:xfrm>
              <a:off x="5099023" y="440744"/>
              <a:ext cx="2278581" cy="1200193"/>
              <a:chOff x="-6367349" y="-6377288"/>
              <a:chExt cx="2278580" cy="1200191"/>
            </a:xfrm>
          </p:grpSpPr>
          <p:sp>
            <p:nvSpPr>
              <p:cNvPr id="929" name="Shape"/>
              <p:cNvSpPr/>
              <p:nvPr/>
            </p:nvSpPr>
            <p:spPr>
              <a:xfrm>
                <a:off x="-5808779" y="-6377289"/>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0" name="Shape"/>
              <p:cNvSpPr/>
              <p:nvPr/>
            </p:nvSpPr>
            <p:spPr>
              <a:xfrm>
                <a:off x="-5648621" y="-6335493"/>
                <a:ext cx="51533"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1" name="Shape"/>
              <p:cNvSpPr/>
              <p:nvPr/>
            </p:nvSpPr>
            <p:spPr>
              <a:xfrm>
                <a:off x="-5548316" y="-6240979"/>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2" name="Shape"/>
              <p:cNvSpPr/>
              <p:nvPr/>
            </p:nvSpPr>
            <p:spPr>
              <a:xfrm>
                <a:off x="-5443626" y="-6122694"/>
                <a:ext cx="34878"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3" name="Shape"/>
              <p:cNvSpPr/>
              <p:nvPr/>
            </p:nvSpPr>
            <p:spPr>
              <a:xfrm>
                <a:off x="-5376405" y="-5996833"/>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4" name="Shape"/>
              <p:cNvSpPr/>
              <p:nvPr/>
            </p:nvSpPr>
            <p:spPr>
              <a:xfrm>
                <a:off x="-5355363" y="-5786003"/>
                <a:ext cx="44284"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5" name="Shape"/>
              <p:cNvSpPr/>
              <p:nvPr/>
            </p:nvSpPr>
            <p:spPr>
              <a:xfrm>
                <a:off x="-5407453" y="-5557368"/>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6" name="Shape"/>
              <p:cNvSpPr/>
              <p:nvPr/>
            </p:nvSpPr>
            <p:spPr>
              <a:xfrm>
                <a:off x="-5549604" y="-5385709"/>
                <a:ext cx="49067" cy="65513"/>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7" name="Shape"/>
              <p:cNvSpPr/>
              <p:nvPr/>
            </p:nvSpPr>
            <p:spPr>
              <a:xfrm>
                <a:off x="-5694749" y="-5278342"/>
                <a:ext cx="58176"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8" name="Shape"/>
              <p:cNvSpPr/>
              <p:nvPr/>
            </p:nvSpPr>
            <p:spPr>
              <a:xfrm>
                <a:off x="-5897042" y="-5222593"/>
                <a:ext cx="51532" cy="45497"/>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9" name="Shape"/>
              <p:cNvSpPr/>
              <p:nvPr/>
            </p:nvSpPr>
            <p:spPr>
              <a:xfrm>
                <a:off x="-6060679" y="-5241590"/>
                <a:ext cx="40842"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0" name="Shape"/>
              <p:cNvSpPr/>
              <p:nvPr/>
            </p:nvSpPr>
            <p:spPr>
              <a:xfrm>
                <a:off x="-6233211" y="-5311352"/>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1" name="Shape"/>
              <p:cNvSpPr/>
              <p:nvPr/>
            </p:nvSpPr>
            <p:spPr>
              <a:xfrm>
                <a:off x="-6339704" y="-5508538"/>
                <a:ext cx="50154"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2" name="Shape"/>
              <p:cNvSpPr/>
              <p:nvPr/>
            </p:nvSpPr>
            <p:spPr>
              <a:xfrm>
                <a:off x="-6367350" y="-5745710"/>
                <a:ext cx="49900"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3" name="Shape"/>
              <p:cNvSpPr/>
              <p:nvPr/>
            </p:nvSpPr>
            <p:spPr>
              <a:xfrm>
                <a:off x="-6322556" y="-5948003"/>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4" name="Shape"/>
              <p:cNvSpPr/>
              <p:nvPr/>
            </p:nvSpPr>
            <p:spPr>
              <a:xfrm>
                <a:off x="-6315635" y="-6059613"/>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5" name="Shape"/>
              <p:cNvSpPr/>
              <p:nvPr/>
            </p:nvSpPr>
            <p:spPr>
              <a:xfrm>
                <a:off x="-6185517" y="-6237292"/>
                <a:ext cx="30378"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6" name="Shape"/>
              <p:cNvSpPr/>
              <p:nvPr/>
            </p:nvSpPr>
            <p:spPr>
              <a:xfrm>
                <a:off x="-6010659" y="-6375189"/>
                <a:ext cx="45749"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947" name="Line" descr="Line"/>
              <p:cNvPicPr>
                <a:picLocks/>
              </p:cNvPicPr>
              <p:nvPr/>
            </p:nvPicPr>
            <p:blipFill>
              <a:blip r:embed="rId46"/>
              <a:stretch>
                <a:fillRect/>
              </a:stretch>
            </p:blipFill>
            <p:spPr>
              <a:xfrm>
                <a:off x="-5970030" y="-5901076"/>
                <a:ext cx="216626" cy="204847"/>
              </a:xfrm>
              <a:prstGeom prst="rect">
                <a:avLst/>
              </a:prstGeom>
              <a:effectLst/>
            </p:spPr>
          </p:pic>
          <p:pic>
            <p:nvPicPr>
              <p:cNvPr id="949" name="Line" descr="Line"/>
              <p:cNvPicPr>
                <a:picLocks/>
              </p:cNvPicPr>
              <p:nvPr/>
            </p:nvPicPr>
            <p:blipFill>
              <a:blip r:embed="rId47"/>
              <a:stretch>
                <a:fillRect/>
              </a:stretch>
            </p:blipFill>
            <p:spPr>
              <a:xfrm>
                <a:off x="-6052037" y="-6009533"/>
                <a:ext cx="410035" cy="456557"/>
              </a:xfrm>
              <a:prstGeom prst="rect">
                <a:avLst/>
              </a:prstGeom>
              <a:effectLst/>
            </p:spPr>
          </p:pic>
          <p:pic>
            <p:nvPicPr>
              <p:cNvPr id="951" name="Line" descr="Line"/>
              <p:cNvPicPr>
                <a:picLocks/>
              </p:cNvPicPr>
              <p:nvPr/>
            </p:nvPicPr>
            <p:blipFill>
              <a:blip r:embed="rId48"/>
              <a:stretch>
                <a:fillRect/>
              </a:stretch>
            </p:blipFill>
            <p:spPr>
              <a:xfrm>
                <a:off x="-6127875" y="-6107191"/>
                <a:ext cx="600315" cy="637374"/>
              </a:xfrm>
              <a:prstGeom prst="rect">
                <a:avLst/>
              </a:prstGeom>
              <a:effectLst/>
            </p:spPr>
          </p:pic>
          <p:pic>
            <p:nvPicPr>
              <p:cNvPr id="953" name="Line" descr="Line"/>
              <p:cNvPicPr>
                <a:picLocks/>
              </p:cNvPicPr>
              <p:nvPr/>
            </p:nvPicPr>
            <p:blipFill>
              <a:blip r:embed="rId49"/>
              <a:stretch>
                <a:fillRect/>
              </a:stretch>
            </p:blipFill>
            <p:spPr>
              <a:xfrm>
                <a:off x="-6186869" y="-6211826"/>
                <a:ext cx="745579" cy="773127"/>
              </a:xfrm>
              <a:prstGeom prst="rect">
                <a:avLst/>
              </a:prstGeom>
              <a:effectLst/>
            </p:spPr>
          </p:pic>
          <p:pic>
            <p:nvPicPr>
              <p:cNvPr id="955" name="Line" descr="Line"/>
              <p:cNvPicPr>
                <a:picLocks/>
              </p:cNvPicPr>
              <p:nvPr/>
            </p:nvPicPr>
            <p:blipFill>
              <a:blip r:embed="rId50"/>
              <a:stretch>
                <a:fillRect/>
              </a:stretch>
            </p:blipFill>
            <p:spPr>
              <a:xfrm>
                <a:off x="-5741076" y="-5723531"/>
                <a:ext cx="50801" cy="25401"/>
              </a:xfrm>
              <a:prstGeom prst="rect">
                <a:avLst/>
              </a:prstGeom>
              <a:effectLst/>
            </p:spPr>
          </p:pic>
          <p:pic>
            <p:nvPicPr>
              <p:cNvPr id="957" name="Line" descr="Line"/>
              <p:cNvPicPr>
                <a:picLocks/>
              </p:cNvPicPr>
              <p:nvPr/>
            </p:nvPicPr>
            <p:blipFill>
              <a:blip r:embed="rId93"/>
              <a:stretch>
                <a:fillRect/>
              </a:stretch>
            </p:blipFill>
            <p:spPr>
              <a:xfrm>
                <a:off x="-5008119" y="-6050095"/>
                <a:ext cx="97779" cy="166755"/>
              </a:xfrm>
              <a:prstGeom prst="rect">
                <a:avLst/>
              </a:prstGeom>
              <a:effectLst/>
            </p:spPr>
          </p:pic>
          <p:pic>
            <p:nvPicPr>
              <p:cNvPr id="959" name="Line" descr="Line"/>
              <p:cNvPicPr>
                <a:picLocks/>
              </p:cNvPicPr>
              <p:nvPr/>
            </p:nvPicPr>
            <p:blipFill>
              <a:blip r:embed="rId94"/>
              <a:stretch>
                <a:fillRect/>
              </a:stretch>
            </p:blipFill>
            <p:spPr>
              <a:xfrm>
                <a:off x="-4877740" y="-6039374"/>
                <a:ext cx="101892" cy="135075"/>
              </a:xfrm>
              <a:prstGeom prst="rect">
                <a:avLst/>
              </a:prstGeom>
              <a:effectLst/>
            </p:spPr>
          </p:pic>
          <p:pic>
            <p:nvPicPr>
              <p:cNvPr id="961" name="Line" descr="Line"/>
              <p:cNvPicPr>
                <a:picLocks/>
              </p:cNvPicPr>
              <p:nvPr/>
            </p:nvPicPr>
            <p:blipFill>
              <a:blip r:embed="rId95"/>
              <a:stretch>
                <a:fillRect/>
              </a:stretch>
            </p:blipFill>
            <p:spPr>
              <a:xfrm>
                <a:off x="-4760880" y="-6044247"/>
                <a:ext cx="31812" cy="154045"/>
              </a:xfrm>
              <a:prstGeom prst="rect">
                <a:avLst/>
              </a:prstGeom>
              <a:effectLst/>
            </p:spPr>
          </p:pic>
          <p:pic>
            <p:nvPicPr>
              <p:cNvPr id="963" name="Line" descr="Line"/>
              <p:cNvPicPr>
                <a:picLocks/>
              </p:cNvPicPr>
              <p:nvPr/>
            </p:nvPicPr>
            <p:blipFill>
              <a:blip r:embed="rId96"/>
              <a:stretch>
                <a:fillRect/>
              </a:stretch>
            </p:blipFill>
            <p:spPr>
              <a:xfrm>
                <a:off x="-4713770" y="-6036518"/>
                <a:ext cx="89957" cy="144960"/>
              </a:xfrm>
              <a:prstGeom prst="rect">
                <a:avLst/>
              </a:prstGeom>
              <a:effectLst/>
            </p:spPr>
          </p:pic>
          <p:pic>
            <p:nvPicPr>
              <p:cNvPr id="965" name="Line" descr="Line"/>
              <p:cNvPicPr>
                <a:picLocks/>
              </p:cNvPicPr>
              <p:nvPr/>
            </p:nvPicPr>
            <p:blipFill>
              <a:blip r:embed="rId97"/>
              <a:stretch>
                <a:fillRect/>
              </a:stretch>
            </p:blipFill>
            <p:spPr>
              <a:xfrm>
                <a:off x="-4698918" y="-5985773"/>
                <a:ext cx="116037" cy="42944"/>
              </a:xfrm>
              <a:prstGeom prst="rect">
                <a:avLst/>
              </a:prstGeom>
              <a:effectLst/>
            </p:spPr>
          </p:pic>
          <p:pic>
            <p:nvPicPr>
              <p:cNvPr id="967" name="Line" descr="Line"/>
              <p:cNvPicPr>
                <a:picLocks/>
              </p:cNvPicPr>
              <p:nvPr/>
            </p:nvPicPr>
            <p:blipFill>
              <a:blip r:embed="rId98"/>
              <a:stretch>
                <a:fillRect/>
              </a:stretch>
            </p:blipFill>
            <p:spPr>
              <a:xfrm>
                <a:off x="-4593664" y="-6020857"/>
                <a:ext cx="31249" cy="121884"/>
              </a:xfrm>
              <a:prstGeom prst="rect">
                <a:avLst/>
              </a:prstGeom>
              <a:effectLst/>
            </p:spPr>
          </p:pic>
          <p:pic>
            <p:nvPicPr>
              <p:cNvPr id="969" name="Line" descr="Line"/>
              <p:cNvPicPr>
                <a:picLocks/>
              </p:cNvPicPr>
              <p:nvPr/>
            </p:nvPicPr>
            <p:blipFill>
              <a:blip r:embed="rId99"/>
              <a:stretch>
                <a:fillRect/>
              </a:stretch>
            </p:blipFill>
            <p:spPr>
              <a:xfrm>
                <a:off x="-4587816" y="-6023781"/>
                <a:ext cx="104342" cy="125890"/>
              </a:xfrm>
              <a:prstGeom prst="rect">
                <a:avLst/>
              </a:prstGeom>
              <a:effectLst/>
            </p:spPr>
          </p:pic>
          <p:pic>
            <p:nvPicPr>
              <p:cNvPr id="971" name="Line" descr="Line"/>
              <p:cNvPicPr>
                <a:picLocks/>
              </p:cNvPicPr>
              <p:nvPr/>
            </p:nvPicPr>
            <p:blipFill>
              <a:blip r:embed="rId100"/>
              <a:stretch>
                <a:fillRect/>
              </a:stretch>
            </p:blipFill>
            <p:spPr>
              <a:xfrm>
                <a:off x="-4421162" y="-6026705"/>
                <a:ext cx="34171" cy="133580"/>
              </a:xfrm>
              <a:prstGeom prst="rect">
                <a:avLst/>
              </a:prstGeom>
              <a:effectLst/>
            </p:spPr>
          </p:pic>
          <p:pic>
            <p:nvPicPr>
              <p:cNvPr id="973" name="Line" descr="Line"/>
              <p:cNvPicPr>
                <a:picLocks/>
              </p:cNvPicPr>
              <p:nvPr/>
            </p:nvPicPr>
            <p:blipFill>
              <a:blip r:embed="rId101"/>
              <a:stretch>
                <a:fillRect/>
              </a:stretch>
            </p:blipFill>
            <p:spPr>
              <a:xfrm>
                <a:off x="-4450400" y="-6035476"/>
                <a:ext cx="124808" cy="40020"/>
              </a:xfrm>
              <a:prstGeom prst="rect">
                <a:avLst/>
              </a:prstGeom>
              <a:effectLst/>
            </p:spPr>
          </p:pic>
          <p:pic>
            <p:nvPicPr>
              <p:cNvPr id="975" name="Line" descr="Line"/>
              <p:cNvPicPr>
                <a:picLocks/>
              </p:cNvPicPr>
              <p:nvPr/>
            </p:nvPicPr>
            <p:blipFill>
              <a:blip r:embed="rId102"/>
              <a:stretch>
                <a:fillRect/>
              </a:stretch>
            </p:blipFill>
            <p:spPr>
              <a:xfrm>
                <a:off x="-4349111" y="-6035476"/>
                <a:ext cx="41061" cy="142351"/>
              </a:xfrm>
              <a:prstGeom prst="rect">
                <a:avLst/>
              </a:prstGeom>
              <a:effectLst/>
            </p:spPr>
          </p:pic>
          <p:pic>
            <p:nvPicPr>
              <p:cNvPr id="977" name="Line" descr="Line"/>
              <p:cNvPicPr>
                <a:picLocks/>
              </p:cNvPicPr>
              <p:nvPr/>
            </p:nvPicPr>
            <p:blipFill>
              <a:blip r:embed="rId103"/>
              <a:stretch>
                <a:fillRect/>
              </a:stretch>
            </p:blipFill>
            <p:spPr>
              <a:xfrm>
                <a:off x="-4295442" y="-6026705"/>
                <a:ext cx="37096" cy="130656"/>
              </a:xfrm>
              <a:prstGeom prst="rect">
                <a:avLst/>
              </a:prstGeom>
              <a:effectLst/>
            </p:spPr>
          </p:pic>
          <p:pic>
            <p:nvPicPr>
              <p:cNvPr id="979" name="Line" descr="Line"/>
              <p:cNvPicPr>
                <a:picLocks/>
              </p:cNvPicPr>
              <p:nvPr/>
            </p:nvPicPr>
            <p:blipFill>
              <a:blip r:embed="rId104"/>
              <a:stretch>
                <a:fillRect/>
              </a:stretch>
            </p:blipFill>
            <p:spPr>
              <a:xfrm>
                <a:off x="-4280823" y="-6038400"/>
                <a:ext cx="92647" cy="31249"/>
              </a:xfrm>
              <a:prstGeom prst="rect">
                <a:avLst/>
              </a:prstGeom>
              <a:effectLst/>
            </p:spPr>
          </p:pic>
          <p:pic>
            <p:nvPicPr>
              <p:cNvPr id="981" name="Line" descr="Line"/>
              <p:cNvPicPr>
                <a:picLocks/>
              </p:cNvPicPr>
              <p:nvPr/>
            </p:nvPicPr>
            <p:blipFill>
              <a:blip r:embed="rId105"/>
              <a:stretch>
                <a:fillRect/>
              </a:stretch>
            </p:blipFill>
            <p:spPr>
              <a:xfrm>
                <a:off x="-4274976" y="-5994544"/>
                <a:ext cx="110190" cy="31249"/>
              </a:xfrm>
              <a:prstGeom prst="rect">
                <a:avLst/>
              </a:prstGeom>
              <a:effectLst/>
            </p:spPr>
          </p:pic>
          <p:pic>
            <p:nvPicPr>
              <p:cNvPr id="983" name="Line" descr="Line"/>
              <p:cNvPicPr>
                <a:picLocks/>
              </p:cNvPicPr>
              <p:nvPr/>
            </p:nvPicPr>
            <p:blipFill>
              <a:blip r:embed="rId106"/>
              <a:stretch>
                <a:fillRect/>
              </a:stretch>
            </p:blipFill>
            <p:spPr>
              <a:xfrm>
                <a:off x="-4169721" y="-6044247"/>
                <a:ext cx="28325" cy="142350"/>
              </a:xfrm>
              <a:prstGeom prst="rect">
                <a:avLst/>
              </a:prstGeom>
              <a:effectLst/>
            </p:spPr>
          </p:pic>
          <p:pic>
            <p:nvPicPr>
              <p:cNvPr id="985" name="Line" descr="Line"/>
              <p:cNvPicPr>
                <a:picLocks/>
              </p:cNvPicPr>
              <p:nvPr/>
            </p:nvPicPr>
            <p:blipFill>
              <a:blip r:embed="rId107"/>
              <a:stretch>
                <a:fillRect/>
              </a:stretch>
            </p:blipFill>
            <p:spPr>
              <a:xfrm>
                <a:off x="-4936804" y="-5757721"/>
                <a:ext cx="122947" cy="170802"/>
              </a:xfrm>
              <a:prstGeom prst="rect">
                <a:avLst/>
              </a:prstGeom>
              <a:effectLst/>
            </p:spPr>
          </p:pic>
          <p:pic>
            <p:nvPicPr>
              <p:cNvPr id="987" name="Line" descr="Line"/>
              <p:cNvPicPr>
                <a:picLocks/>
              </p:cNvPicPr>
              <p:nvPr/>
            </p:nvPicPr>
            <p:blipFill>
              <a:blip r:embed="rId108"/>
              <a:stretch>
                <a:fillRect/>
              </a:stretch>
            </p:blipFill>
            <p:spPr>
              <a:xfrm>
                <a:off x="-4800884" y="-5743102"/>
                <a:ext cx="86434" cy="135154"/>
              </a:xfrm>
              <a:prstGeom prst="rect">
                <a:avLst/>
              </a:prstGeom>
              <a:effectLst/>
            </p:spPr>
          </p:pic>
          <p:pic>
            <p:nvPicPr>
              <p:cNvPr id="989" name="Line" descr="Line"/>
              <p:cNvPicPr>
                <a:picLocks/>
              </p:cNvPicPr>
              <p:nvPr/>
            </p:nvPicPr>
            <p:blipFill>
              <a:blip r:embed="rId109"/>
              <a:stretch>
                <a:fillRect/>
              </a:stretch>
            </p:blipFill>
            <p:spPr>
              <a:xfrm>
                <a:off x="-4795402" y="-5678780"/>
                <a:ext cx="98495" cy="31249"/>
              </a:xfrm>
              <a:prstGeom prst="rect">
                <a:avLst/>
              </a:prstGeom>
              <a:effectLst/>
            </p:spPr>
          </p:pic>
          <p:pic>
            <p:nvPicPr>
              <p:cNvPr id="991" name="Line" descr="Line"/>
              <p:cNvPicPr>
                <a:picLocks/>
              </p:cNvPicPr>
              <p:nvPr/>
            </p:nvPicPr>
            <p:blipFill>
              <a:blip r:embed="rId110"/>
              <a:stretch>
                <a:fillRect/>
              </a:stretch>
            </p:blipFill>
            <p:spPr>
              <a:xfrm>
                <a:off x="-4710613" y="-5745159"/>
                <a:ext cx="88650" cy="144408"/>
              </a:xfrm>
              <a:prstGeom prst="rect">
                <a:avLst/>
              </a:prstGeom>
              <a:effectLst/>
            </p:spPr>
          </p:pic>
          <p:pic>
            <p:nvPicPr>
              <p:cNvPr id="993" name="Line" descr="Line"/>
              <p:cNvPicPr>
                <a:picLocks/>
              </p:cNvPicPr>
              <p:nvPr/>
            </p:nvPicPr>
            <p:blipFill>
              <a:blip r:embed="rId111"/>
              <a:stretch>
                <a:fillRect/>
              </a:stretch>
            </p:blipFill>
            <p:spPr>
              <a:xfrm>
                <a:off x="-4690147" y="-5684627"/>
                <a:ext cx="98494" cy="28325"/>
              </a:xfrm>
              <a:prstGeom prst="rect">
                <a:avLst/>
              </a:prstGeom>
              <a:effectLst/>
            </p:spPr>
          </p:pic>
          <p:pic>
            <p:nvPicPr>
              <p:cNvPr id="995" name="Line" descr="Line"/>
              <p:cNvPicPr>
                <a:picLocks/>
              </p:cNvPicPr>
              <p:nvPr/>
            </p:nvPicPr>
            <p:blipFill>
              <a:blip r:embed="rId112"/>
              <a:stretch>
                <a:fillRect/>
              </a:stretch>
            </p:blipFill>
            <p:spPr>
              <a:xfrm>
                <a:off x="-4590740" y="-5728483"/>
                <a:ext cx="31249" cy="107265"/>
              </a:xfrm>
              <a:prstGeom prst="rect">
                <a:avLst/>
              </a:prstGeom>
              <a:effectLst/>
            </p:spPr>
          </p:pic>
          <p:pic>
            <p:nvPicPr>
              <p:cNvPr id="997" name="Line" descr="Line"/>
              <p:cNvPicPr>
                <a:picLocks/>
              </p:cNvPicPr>
              <p:nvPr/>
            </p:nvPicPr>
            <p:blipFill>
              <a:blip r:embed="rId113"/>
              <a:stretch>
                <a:fillRect/>
              </a:stretch>
            </p:blipFill>
            <p:spPr>
              <a:xfrm>
                <a:off x="-4602434" y="-5745236"/>
                <a:ext cx="100959" cy="142535"/>
              </a:xfrm>
              <a:prstGeom prst="rect">
                <a:avLst/>
              </a:prstGeom>
              <a:effectLst/>
            </p:spPr>
          </p:pic>
          <p:pic>
            <p:nvPicPr>
              <p:cNvPr id="999" name="Line" descr="Line"/>
              <p:cNvPicPr>
                <a:picLocks/>
              </p:cNvPicPr>
              <p:nvPr/>
            </p:nvPicPr>
            <p:blipFill>
              <a:blip r:embed="rId114"/>
              <a:stretch>
                <a:fillRect/>
              </a:stretch>
            </p:blipFill>
            <p:spPr>
              <a:xfrm>
                <a:off x="-4498682" y="-5740178"/>
                <a:ext cx="82454" cy="110448"/>
              </a:xfrm>
              <a:prstGeom prst="rect">
                <a:avLst/>
              </a:prstGeom>
              <a:effectLst/>
            </p:spPr>
          </p:pic>
          <p:pic>
            <p:nvPicPr>
              <p:cNvPr id="1001" name="Line" descr="Line"/>
              <p:cNvPicPr>
                <a:picLocks/>
              </p:cNvPicPr>
              <p:nvPr/>
            </p:nvPicPr>
            <p:blipFill>
              <a:blip r:embed="rId115"/>
              <a:stretch>
                <a:fillRect/>
              </a:stretch>
            </p:blipFill>
            <p:spPr>
              <a:xfrm>
                <a:off x="-4500103" y="-5705093"/>
                <a:ext cx="98494" cy="57562"/>
              </a:xfrm>
              <a:prstGeom prst="rect">
                <a:avLst/>
              </a:prstGeom>
              <a:effectLst/>
            </p:spPr>
          </p:pic>
          <p:pic>
            <p:nvPicPr>
              <p:cNvPr id="1003" name="Line" descr="Line"/>
              <p:cNvPicPr>
                <a:picLocks/>
              </p:cNvPicPr>
              <p:nvPr/>
            </p:nvPicPr>
            <p:blipFill>
              <a:blip r:embed="rId116"/>
              <a:stretch>
                <a:fillRect/>
              </a:stretch>
            </p:blipFill>
            <p:spPr>
              <a:xfrm>
                <a:off x="-4413783" y="-5775237"/>
                <a:ext cx="137895" cy="194952"/>
              </a:xfrm>
              <a:prstGeom prst="rect">
                <a:avLst/>
              </a:prstGeom>
              <a:effectLst/>
            </p:spPr>
          </p:pic>
          <p:pic>
            <p:nvPicPr>
              <p:cNvPr id="1005" name="Line" descr="Line"/>
              <p:cNvPicPr>
                <a:picLocks/>
              </p:cNvPicPr>
              <p:nvPr/>
            </p:nvPicPr>
            <p:blipFill>
              <a:blip r:embed="rId117"/>
              <a:stretch>
                <a:fillRect/>
              </a:stretch>
            </p:blipFill>
            <p:spPr>
              <a:xfrm>
                <a:off x="-4286671" y="-5749508"/>
                <a:ext cx="86800" cy="143884"/>
              </a:xfrm>
              <a:prstGeom prst="rect">
                <a:avLst/>
              </a:prstGeom>
              <a:effectLst/>
            </p:spPr>
          </p:pic>
          <p:pic>
            <p:nvPicPr>
              <p:cNvPr id="1007" name="Line" descr="Line"/>
              <p:cNvPicPr>
                <a:picLocks/>
              </p:cNvPicPr>
              <p:nvPr/>
            </p:nvPicPr>
            <p:blipFill>
              <a:blip r:embed="rId118"/>
              <a:stretch>
                <a:fillRect/>
              </a:stretch>
            </p:blipFill>
            <p:spPr>
              <a:xfrm>
                <a:off x="-4207730" y="-5757721"/>
                <a:ext cx="31249" cy="162817"/>
              </a:xfrm>
              <a:prstGeom prst="rect">
                <a:avLst/>
              </a:prstGeom>
              <a:effectLst/>
            </p:spPr>
          </p:pic>
          <p:pic>
            <p:nvPicPr>
              <p:cNvPr id="1009" name="Line" descr="Line"/>
              <p:cNvPicPr>
                <a:picLocks/>
              </p:cNvPicPr>
              <p:nvPr/>
            </p:nvPicPr>
            <p:blipFill>
              <a:blip r:embed="rId119"/>
              <a:stretch>
                <a:fillRect/>
              </a:stretch>
            </p:blipFill>
            <p:spPr>
              <a:xfrm>
                <a:off x="-4178492" y="-5757721"/>
                <a:ext cx="31248" cy="154046"/>
              </a:xfrm>
              <a:prstGeom prst="rect">
                <a:avLst/>
              </a:prstGeom>
              <a:effectLst/>
            </p:spPr>
          </p:pic>
          <p:pic>
            <p:nvPicPr>
              <p:cNvPr id="1011" name="Line" descr="Line"/>
              <p:cNvPicPr>
                <a:picLocks/>
              </p:cNvPicPr>
              <p:nvPr/>
            </p:nvPicPr>
            <p:blipFill>
              <a:blip r:embed="rId120"/>
              <a:stretch>
                <a:fillRect/>
              </a:stretch>
            </p:blipFill>
            <p:spPr>
              <a:xfrm>
                <a:off x="-4196034" y="-5702170"/>
                <a:ext cx="80952" cy="25401"/>
              </a:xfrm>
              <a:prstGeom prst="rect">
                <a:avLst/>
              </a:prstGeom>
              <a:effectLst/>
            </p:spPr>
          </p:pic>
          <p:pic>
            <p:nvPicPr>
              <p:cNvPr id="1013" name="Line" descr="Line"/>
              <p:cNvPicPr>
                <a:picLocks/>
              </p:cNvPicPr>
              <p:nvPr/>
            </p:nvPicPr>
            <p:blipFill>
              <a:blip r:embed="rId121"/>
              <a:stretch>
                <a:fillRect/>
              </a:stretch>
            </p:blipFill>
            <p:spPr>
              <a:xfrm>
                <a:off x="-4122941" y="-5751873"/>
                <a:ext cx="34172" cy="139427"/>
              </a:xfrm>
              <a:prstGeom prst="rect">
                <a:avLst/>
              </a:prstGeom>
              <a:effectLst/>
            </p:spPr>
          </p:pic>
        </p:grpSp>
      </p:grpSp>
      <p:pic>
        <p:nvPicPr>
          <p:cNvPr id="4" name="Picture 3"/>
          <p:cNvPicPr>
            <a:picLocks noChangeAspect="1"/>
          </p:cNvPicPr>
          <p:nvPr/>
        </p:nvPicPr>
        <p:blipFill>
          <a:blip r:embed="rId122"/>
          <a:stretch>
            <a:fillRect/>
          </a:stretch>
        </p:blipFill>
        <p:spPr>
          <a:xfrm>
            <a:off x="831130" y="1628606"/>
            <a:ext cx="2523409" cy="2323608"/>
          </a:xfrm>
          <a:prstGeom prst="rect">
            <a:avLst/>
          </a:prstGeom>
        </p:spPr>
      </p:pic>
      <p:sp>
        <p:nvSpPr>
          <p:cNvPr id="3" name="TextBox 2"/>
          <p:cNvSpPr txBox="1"/>
          <p:nvPr/>
        </p:nvSpPr>
        <p:spPr>
          <a:xfrm>
            <a:off x="187955" y="388260"/>
            <a:ext cx="6227135" cy="8095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lvl="0" indent="0" algn="l" defTabSz="410751" rtl="0" eaLnBrk="1" fontAlgn="auto" latinLnBrk="0" hangingPunct="0">
              <a:lnSpc>
                <a:spcPct val="100000"/>
              </a:lnSpc>
              <a:spcBef>
                <a:spcPts val="1687"/>
              </a:spcBef>
              <a:spcAft>
                <a:spcPts val="0"/>
              </a:spcAft>
              <a:buClrTx/>
              <a:buSzTx/>
              <a:buFontTx/>
              <a:buNone/>
              <a:tabLst/>
              <a:defRPr/>
            </a:pPr>
            <a:r>
              <a:rPr kumimoji="0" lang="en-AU" sz="3375" b="0" i="0" u="none" strike="noStrike" kern="0" cap="none" spc="0" normalizeH="0" baseline="0" noProof="0" dirty="0">
                <a:ln>
                  <a:noFill/>
                </a:ln>
                <a:solidFill>
                  <a:srgbClr val="FFFF00"/>
                </a:solidFill>
                <a:effectLst/>
                <a:uLnTx/>
                <a:uFillTx/>
                <a:latin typeface="Avenir Next Medium"/>
                <a:ea typeface="Avenir Next Medium"/>
                <a:cs typeface="Avenir Next Medium"/>
                <a:sym typeface="Avenir Next Medium"/>
              </a:rPr>
              <a:t>Aboriginal </a:t>
            </a:r>
            <a:r>
              <a:rPr kumimoji="0" lang="en-AU" sz="3375" b="0" i="0" u="none" strike="noStrike" kern="0" cap="none" spc="0" normalizeH="0" baseline="0" noProof="0" dirty="0" err="1">
                <a:ln>
                  <a:noFill/>
                </a:ln>
                <a:solidFill>
                  <a:srgbClr val="FFFF00"/>
                </a:solidFill>
                <a:effectLst/>
                <a:uLnTx/>
                <a:uFillTx/>
                <a:latin typeface="Avenir Next Medium"/>
                <a:ea typeface="Avenir Next Medium"/>
                <a:cs typeface="Avenir Next Medium"/>
                <a:sym typeface="Avenir Next Medium"/>
              </a:rPr>
              <a:t>Hea</a:t>
            </a:r>
            <a:r>
              <a:rPr lang="en-AU" sz="3375" kern="0" dirty="0">
                <a:solidFill>
                  <a:srgbClr val="FFFF00"/>
                </a:solidFill>
                <a:latin typeface="Avenir Next Medium"/>
                <a:ea typeface="Avenir Next Medium"/>
                <a:cs typeface="Avenir Next Medium"/>
                <a:sym typeface="Avenir Next Medium"/>
              </a:rPr>
              <a:t>lth </a:t>
            </a:r>
            <a:r>
              <a:rPr kumimoji="0" lang="en-AU" sz="3375" b="0" i="0" u="none" strike="noStrike" kern="0" cap="none" spc="0" normalizeH="0" baseline="0" noProof="0" dirty="0">
                <a:ln>
                  <a:noFill/>
                </a:ln>
                <a:solidFill>
                  <a:srgbClr val="FFFF00"/>
                </a:solidFill>
                <a:effectLst/>
                <a:uLnTx/>
                <a:uFillTx/>
                <a:latin typeface="Avenir Next Medium"/>
                <a:ea typeface="Avenir Next Medium"/>
                <a:cs typeface="Avenir Next Medium"/>
                <a:sym typeface="Avenir Next Medium"/>
              </a:rPr>
              <a:t>Grand Challenge</a:t>
            </a:r>
          </a:p>
        </p:txBody>
      </p:sp>
    </p:spTree>
    <p:extLst>
      <p:ext uri="{BB962C8B-B14F-4D97-AF65-F5344CB8AC3E}">
        <p14:creationId xmlns:p14="http://schemas.microsoft.com/office/powerpoint/2010/main" val="34443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25323" y="1697422"/>
            <a:ext cx="4199889" cy="3445450"/>
            <a:chOff x="1382348" y="440744"/>
            <a:chExt cx="10761959" cy="8914640"/>
          </a:xfrm>
        </p:grpSpPr>
        <p:grpSp>
          <p:nvGrpSpPr>
            <p:cNvPr id="522" name="Drawing"/>
            <p:cNvGrpSpPr/>
            <p:nvPr/>
          </p:nvGrpSpPr>
          <p:grpSpPr>
            <a:xfrm>
              <a:off x="3848426" y="1669924"/>
              <a:ext cx="5668684" cy="3973562"/>
              <a:chOff x="74036" y="-706590"/>
              <a:chExt cx="5668683" cy="3973561"/>
            </a:xfrm>
          </p:grpSpPr>
          <p:sp>
            <p:nvSpPr>
              <p:cNvPr id="473" name="Shape"/>
              <p:cNvSpPr/>
              <p:nvPr/>
            </p:nvSpPr>
            <p:spPr>
              <a:xfrm>
                <a:off x="3024511" y="-706590"/>
                <a:ext cx="89648" cy="79216"/>
              </a:xfrm>
              <a:custGeom>
                <a:avLst/>
                <a:gdLst/>
                <a:ahLst/>
                <a:cxnLst>
                  <a:cxn ang="0">
                    <a:pos x="wd2" y="hd2"/>
                  </a:cxn>
                  <a:cxn ang="5400000">
                    <a:pos x="wd2" y="hd2"/>
                  </a:cxn>
                  <a:cxn ang="10800000">
                    <a:pos x="wd2" y="hd2"/>
                  </a:cxn>
                  <a:cxn ang="16200000">
                    <a:pos x="wd2" y="hd2"/>
                  </a:cxn>
                </a:cxnLst>
                <a:rect l="0" t="0" r="r" b="b"/>
                <a:pathLst>
                  <a:path w="21353" h="21025" extrusionOk="0">
                    <a:moveTo>
                      <a:pt x="4738" y="7062"/>
                    </a:moveTo>
                    <a:cubicBezTo>
                      <a:pt x="2522" y="8913"/>
                      <a:pt x="307" y="10765"/>
                      <a:pt x="30" y="12925"/>
                    </a:cubicBezTo>
                    <a:cubicBezTo>
                      <a:pt x="-247" y="15085"/>
                      <a:pt x="1415" y="17553"/>
                      <a:pt x="3630" y="19096"/>
                    </a:cubicBezTo>
                    <a:cubicBezTo>
                      <a:pt x="5845" y="20639"/>
                      <a:pt x="8615" y="21256"/>
                      <a:pt x="11384" y="20947"/>
                    </a:cubicBezTo>
                    <a:cubicBezTo>
                      <a:pt x="14153" y="20639"/>
                      <a:pt x="16922" y="19405"/>
                      <a:pt x="18584" y="17245"/>
                    </a:cubicBezTo>
                    <a:cubicBezTo>
                      <a:pt x="20245" y="15085"/>
                      <a:pt x="20799" y="11999"/>
                      <a:pt x="19968" y="9530"/>
                    </a:cubicBezTo>
                    <a:cubicBezTo>
                      <a:pt x="19138" y="7062"/>
                      <a:pt x="16922" y="5210"/>
                      <a:pt x="14430" y="3976"/>
                    </a:cubicBezTo>
                    <a:cubicBezTo>
                      <a:pt x="11938" y="2742"/>
                      <a:pt x="9168" y="2125"/>
                      <a:pt x="6953" y="3050"/>
                    </a:cubicBezTo>
                    <a:cubicBezTo>
                      <a:pt x="4738" y="3976"/>
                      <a:pt x="3076" y="6445"/>
                      <a:pt x="3076" y="9222"/>
                    </a:cubicBezTo>
                    <a:cubicBezTo>
                      <a:pt x="3076" y="11999"/>
                      <a:pt x="4738" y="15085"/>
                      <a:pt x="6953" y="16319"/>
                    </a:cubicBezTo>
                    <a:cubicBezTo>
                      <a:pt x="9168" y="17553"/>
                      <a:pt x="11938" y="16936"/>
                      <a:pt x="14430" y="15393"/>
                    </a:cubicBezTo>
                    <a:cubicBezTo>
                      <a:pt x="16922" y="13850"/>
                      <a:pt x="19138" y="11382"/>
                      <a:pt x="20245" y="8605"/>
                    </a:cubicBezTo>
                    <a:cubicBezTo>
                      <a:pt x="21353" y="5827"/>
                      <a:pt x="21353" y="2742"/>
                      <a:pt x="19968" y="1199"/>
                    </a:cubicBezTo>
                    <a:cubicBezTo>
                      <a:pt x="18584" y="-344"/>
                      <a:pt x="15815" y="-344"/>
                      <a:pt x="13599" y="890"/>
                    </a:cubicBezTo>
                    <a:cubicBezTo>
                      <a:pt x="11384" y="2125"/>
                      <a:pt x="9722" y="4593"/>
                      <a:pt x="8615" y="7370"/>
                    </a:cubicBezTo>
                    <a:cubicBezTo>
                      <a:pt x="7507" y="10147"/>
                      <a:pt x="6953" y="13233"/>
                      <a:pt x="8061" y="15393"/>
                    </a:cubicBezTo>
                    <a:cubicBezTo>
                      <a:pt x="9168" y="17553"/>
                      <a:pt x="11938" y="18787"/>
                      <a:pt x="14430" y="18479"/>
                    </a:cubicBezTo>
                    <a:cubicBezTo>
                      <a:pt x="16922" y="18170"/>
                      <a:pt x="19138" y="16319"/>
                      <a:pt x="19415" y="13850"/>
                    </a:cubicBezTo>
                    <a:cubicBezTo>
                      <a:pt x="19691" y="11382"/>
                      <a:pt x="18030" y="8296"/>
                      <a:pt x="15815" y="7370"/>
                    </a:cubicBezTo>
                    <a:cubicBezTo>
                      <a:pt x="13599" y="6445"/>
                      <a:pt x="10830" y="7679"/>
                      <a:pt x="9445" y="9839"/>
                    </a:cubicBezTo>
                    <a:cubicBezTo>
                      <a:pt x="8061" y="11999"/>
                      <a:pt x="8061" y="15085"/>
                      <a:pt x="9445" y="16319"/>
                    </a:cubicBezTo>
                    <a:cubicBezTo>
                      <a:pt x="10830" y="17553"/>
                      <a:pt x="13599" y="16936"/>
                      <a:pt x="15815" y="15393"/>
                    </a:cubicBezTo>
                    <a:cubicBezTo>
                      <a:pt x="18030" y="13850"/>
                      <a:pt x="19691" y="11382"/>
                      <a:pt x="21353" y="89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4" name="Shape"/>
              <p:cNvSpPr/>
              <p:nvPr/>
            </p:nvSpPr>
            <p:spPr>
              <a:xfrm>
                <a:off x="3297850" y="-647807"/>
                <a:ext cx="63221" cy="79435"/>
              </a:xfrm>
              <a:custGeom>
                <a:avLst/>
                <a:gdLst/>
                <a:ahLst/>
                <a:cxnLst>
                  <a:cxn ang="0">
                    <a:pos x="wd2" y="hd2"/>
                  </a:cxn>
                  <a:cxn ang="5400000">
                    <a:pos x="wd2" y="hd2"/>
                  </a:cxn>
                  <a:cxn ang="10800000">
                    <a:pos x="wd2" y="hd2"/>
                  </a:cxn>
                  <a:cxn ang="16200000">
                    <a:pos x="wd2" y="hd2"/>
                  </a:cxn>
                </a:cxnLst>
                <a:rect l="0" t="0" r="r" b="b"/>
                <a:pathLst>
                  <a:path w="20974" h="21083" extrusionOk="0">
                    <a:moveTo>
                      <a:pt x="8486" y="9974"/>
                    </a:moveTo>
                    <a:cubicBezTo>
                      <a:pt x="5400" y="11826"/>
                      <a:pt x="2314" y="13677"/>
                      <a:pt x="2314" y="15529"/>
                    </a:cubicBezTo>
                    <a:cubicBezTo>
                      <a:pt x="2314" y="17380"/>
                      <a:pt x="5400" y="19232"/>
                      <a:pt x="8100" y="18923"/>
                    </a:cubicBezTo>
                    <a:cubicBezTo>
                      <a:pt x="10800" y="18614"/>
                      <a:pt x="13114" y="16146"/>
                      <a:pt x="14271" y="13369"/>
                    </a:cubicBezTo>
                    <a:cubicBezTo>
                      <a:pt x="15429" y="10592"/>
                      <a:pt x="15429" y="7506"/>
                      <a:pt x="13114" y="5346"/>
                    </a:cubicBezTo>
                    <a:cubicBezTo>
                      <a:pt x="10800" y="3186"/>
                      <a:pt x="6171" y="1952"/>
                      <a:pt x="3471" y="2877"/>
                    </a:cubicBezTo>
                    <a:cubicBezTo>
                      <a:pt x="771" y="3803"/>
                      <a:pt x="0" y="6889"/>
                      <a:pt x="0" y="9974"/>
                    </a:cubicBezTo>
                    <a:cubicBezTo>
                      <a:pt x="0" y="13060"/>
                      <a:pt x="771" y="16146"/>
                      <a:pt x="3086" y="17689"/>
                    </a:cubicBezTo>
                    <a:cubicBezTo>
                      <a:pt x="5400" y="19232"/>
                      <a:pt x="9257" y="19232"/>
                      <a:pt x="12729" y="18306"/>
                    </a:cubicBezTo>
                    <a:cubicBezTo>
                      <a:pt x="16200" y="17380"/>
                      <a:pt x="19286" y="15529"/>
                      <a:pt x="20443" y="12443"/>
                    </a:cubicBezTo>
                    <a:cubicBezTo>
                      <a:pt x="21600" y="9357"/>
                      <a:pt x="20829" y="5037"/>
                      <a:pt x="18514" y="2569"/>
                    </a:cubicBezTo>
                    <a:cubicBezTo>
                      <a:pt x="16200" y="100"/>
                      <a:pt x="12343" y="-517"/>
                      <a:pt x="9257" y="409"/>
                    </a:cubicBezTo>
                    <a:cubicBezTo>
                      <a:pt x="6171" y="1334"/>
                      <a:pt x="3857" y="3803"/>
                      <a:pt x="2700" y="6580"/>
                    </a:cubicBezTo>
                    <a:cubicBezTo>
                      <a:pt x="1543" y="9357"/>
                      <a:pt x="1543" y="12443"/>
                      <a:pt x="3857" y="14912"/>
                    </a:cubicBezTo>
                    <a:cubicBezTo>
                      <a:pt x="6171" y="17380"/>
                      <a:pt x="10800" y="19232"/>
                      <a:pt x="15429" y="2108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5" name="Shape"/>
              <p:cNvSpPr/>
              <p:nvPr/>
            </p:nvSpPr>
            <p:spPr>
              <a:xfrm>
                <a:off x="3477892" y="-498617"/>
                <a:ext cx="85127" cy="102521"/>
              </a:xfrm>
              <a:custGeom>
                <a:avLst/>
                <a:gdLst/>
                <a:ahLst/>
                <a:cxnLst>
                  <a:cxn ang="0">
                    <a:pos x="wd2" y="hd2"/>
                  </a:cxn>
                  <a:cxn ang="5400000">
                    <a:pos x="wd2" y="hd2"/>
                  </a:cxn>
                  <a:cxn ang="10800000">
                    <a:pos x="wd2" y="hd2"/>
                  </a:cxn>
                  <a:cxn ang="16200000">
                    <a:pos x="wd2" y="hd2"/>
                  </a:cxn>
                </a:cxnLst>
                <a:rect l="0" t="0" r="r" b="b"/>
                <a:pathLst>
                  <a:path w="20810" h="21164" extrusionOk="0">
                    <a:moveTo>
                      <a:pt x="6576" y="0"/>
                    </a:moveTo>
                    <a:cubicBezTo>
                      <a:pt x="4302" y="1440"/>
                      <a:pt x="2029" y="2880"/>
                      <a:pt x="892" y="5040"/>
                    </a:cubicBezTo>
                    <a:cubicBezTo>
                      <a:pt x="-245" y="7200"/>
                      <a:pt x="-245" y="10080"/>
                      <a:pt x="608" y="12960"/>
                    </a:cubicBezTo>
                    <a:cubicBezTo>
                      <a:pt x="1460" y="15840"/>
                      <a:pt x="3166" y="18720"/>
                      <a:pt x="5439" y="20160"/>
                    </a:cubicBezTo>
                    <a:cubicBezTo>
                      <a:pt x="7713" y="21600"/>
                      <a:pt x="10555" y="21600"/>
                      <a:pt x="12829" y="19440"/>
                    </a:cubicBezTo>
                    <a:cubicBezTo>
                      <a:pt x="15102" y="17280"/>
                      <a:pt x="16808" y="12960"/>
                      <a:pt x="17092" y="9600"/>
                    </a:cubicBezTo>
                    <a:cubicBezTo>
                      <a:pt x="17376" y="6240"/>
                      <a:pt x="16239" y="3840"/>
                      <a:pt x="14250" y="2640"/>
                    </a:cubicBezTo>
                    <a:cubicBezTo>
                      <a:pt x="12260" y="1440"/>
                      <a:pt x="9418" y="1440"/>
                      <a:pt x="7713" y="2640"/>
                    </a:cubicBezTo>
                    <a:cubicBezTo>
                      <a:pt x="6008" y="3840"/>
                      <a:pt x="5439" y="6240"/>
                      <a:pt x="6292" y="8160"/>
                    </a:cubicBezTo>
                    <a:cubicBezTo>
                      <a:pt x="7145" y="10080"/>
                      <a:pt x="9418" y="11520"/>
                      <a:pt x="11976" y="11760"/>
                    </a:cubicBezTo>
                    <a:cubicBezTo>
                      <a:pt x="14534" y="12000"/>
                      <a:pt x="17376" y="11040"/>
                      <a:pt x="19081" y="9360"/>
                    </a:cubicBezTo>
                    <a:cubicBezTo>
                      <a:pt x="20787" y="7680"/>
                      <a:pt x="21355" y="5280"/>
                      <a:pt x="20218" y="3840"/>
                    </a:cubicBezTo>
                    <a:cubicBezTo>
                      <a:pt x="19081" y="2400"/>
                      <a:pt x="16239" y="1920"/>
                      <a:pt x="13397" y="1680"/>
                    </a:cubicBezTo>
                    <a:cubicBezTo>
                      <a:pt x="10555" y="1440"/>
                      <a:pt x="7713" y="1440"/>
                      <a:pt x="6576" y="2880"/>
                    </a:cubicBezTo>
                    <a:cubicBezTo>
                      <a:pt x="5439" y="4320"/>
                      <a:pt x="6008" y="7200"/>
                      <a:pt x="6576" y="1008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6" name="Shape"/>
              <p:cNvSpPr/>
              <p:nvPr/>
            </p:nvSpPr>
            <p:spPr>
              <a:xfrm>
                <a:off x="3668992" y="-331202"/>
                <a:ext cx="64545" cy="96624"/>
              </a:xfrm>
              <a:custGeom>
                <a:avLst/>
                <a:gdLst/>
                <a:ahLst/>
                <a:cxnLst>
                  <a:cxn ang="0">
                    <a:pos x="wd2" y="hd2"/>
                  </a:cxn>
                  <a:cxn ang="5400000">
                    <a:pos x="wd2" y="hd2"/>
                  </a:cxn>
                  <a:cxn ang="10800000">
                    <a:pos x="wd2" y="hd2"/>
                  </a:cxn>
                  <a:cxn ang="16200000">
                    <a:pos x="wd2" y="hd2"/>
                  </a:cxn>
                </a:cxnLst>
                <a:rect l="0" t="0" r="r" b="b"/>
                <a:pathLst>
                  <a:path w="20675" h="21371" extrusionOk="0">
                    <a:moveTo>
                      <a:pt x="7734" y="0"/>
                    </a:moveTo>
                    <a:cubicBezTo>
                      <a:pt x="6244" y="5143"/>
                      <a:pt x="4755" y="10286"/>
                      <a:pt x="5127" y="13886"/>
                    </a:cubicBezTo>
                    <a:cubicBezTo>
                      <a:pt x="5500" y="17486"/>
                      <a:pt x="7734" y="19543"/>
                      <a:pt x="10713" y="20057"/>
                    </a:cubicBezTo>
                    <a:cubicBezTo>
                      <a:pt x="13693" y="20571"/>
                      <a:pt x="17417" y="19543"/>
                      <a:pt x="19279" y="17229"/>
                    </a:cubicBezTo>
                    <a:cubicBezTo>
                      <a:pt x="21141" y="14914"/>
                      <a:pt x="21141" y="11314"/>
                      <a:pt x="19279" y="9000"/>
                    </a:cubicBezTo>
                    <a:cubicBezTo>
                      <a:pt x="17417" y="6686"/>
                      <a:pt x="13693" y="5657"/>
                      <a:pt x="10341" y="5914"/>
                    </a:cubicBezTo>
                    <a:cubicBezTo>
                      <a:pt x="6989" y="6171"/>
                      <a:pt x="4010" y="7714"/>
                      <a:pt x="2148" y="9771"/>
                    </a:cubicBezTo>
                    <a:cubicBezTo>
                      <a:pt x="286" y="11829"/>
                      <a:pt x="-459" y="14400"/>
                      <a:pt x="286" y="16714"/>
                    </a:cubicBezTo>
                    <a:cubicBezTo>
                      <a:pt x="1031" y="19029"/>
                      <a:pt x="3265" y="21086"/>
                      <a:pt x="6244" y="21343"/>
                    </a:cubicBezTo>
                    <a:cubicBezTo>
                      <a:pt x="9224" y="21600"/>
                      <a:pt x="12948" y="20057"/>
                      <a:pt x="15182" y="18000"/>
                    </a:cubicBezTo>
                    <a:cubicBezTo>
                      <a:pt x="17417" y="15943"/>
                      <a:pt x="18162" y="13371"/>
                      <a:pt x="16672" y="11571"/>
                    </a:cubicBezTo>
                    <a:cubicBezTo>
                      <a:pt x="15182" y="9771"/>
                      <a:pt x="11458" y="8743"/>
                      <a:pt x="9224" y="9514"/>
                    </a:cubicBezTo>
                    <a:cubicBezTo>
                      <a:pt x="6989" y="10286"/>
                      <a:pt x="6244" y="12857"/>
                      <a:pt x="6989" y="14143"/>
                    </a:cubicBezTo>
                    <a:cubicBezTo>
                      <a:pt x="7734" y="15429"/>
                      <a:pt x="9969" y="15429"/>
                      <a:pt x="12203" y="1542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7" name="Shape"/>
              <p:cNvSpPr/>
              <p:nvPr/>
            </p:nvSpPr>
            <p:spPr>
              <a:xfrm>
                <a:off x="3787578" y="-72068"/>
                <a:ext cx="51045" cy="73820"/>
              </a:xfrm>
              <a:custGeom>
                <a:avLst/>
                <a:gdLst/>
                <a:ahLst/>
                <a:cxnLst>
                  <a:cxn ang="0">
                    <a:pos x="wd2" y="hd2"/>
                  </a:cxn>
                  <a:cxn ang="5400000">
                    <a:pos x="wd2" y="hd2"/>
                  </a:cxn>
                  <a:cxn ang="10800000">
                    <a:pos x="wd2" y="hd2"/>
                  </a:cxn>
                  <a:cxn ang="16200000">
                    <a:pos x="wd2" y="hd2"/>
                  </a:cxn>
                </a:cxnLst>
                <a:rect l="0" t="0" r="r" b="b"/>
                <a:pathLst>
                  <a:path w="20616" h="20780" extrusionOk="0">
                    <a:moveTo>
                      <a:pt x="9751" y="3635"/>
                    </a:moveTo>
                    <a:cubicBezTo>
                      <a:pt x="7873" y="6908"/>
                      <a:pt x="5995" y="10181"/>
                      <a:pt x="5995" y="13453"/>
                    </a:cubicBezTo>
                    <a:cubicBezTo>
                      <a:pt x="5995" y="16726"/>
                      <a:pt x="7873" y="19999"/>
                      <a:pt x="10691" y="20653"/>
                    </a:cubicBezTo>
                    <a:cubicBezTo>
                      <a:pt x="13508" y="21308"/>
                      <a:pt x="17264" y="19344"/>
                      <a:pt x="19143" y="16399"/>
                    </a:cubicBezTo>
                    <a:cubicBezTo>
                      <a:pt x="21021" y="13453"/>
                      <a:pt x="21021" y="9526"/>
                      <a:pt x="19612" y="6253"/>
                    </a:cubicBezTo>
                    <a:cubicBezTo>
                      <a:pt x="18204" y="2981"/>
                      <a:pt x="15386" y="363"/>
                      <a:pt x="12099" y="35"/>
                    </a:cubicBezTo>
                    <a:cubicBezTo>
                      <a:pt x="8812" y="-292"/>
                      <a:pt x="5056" y="1672"/>
                      <a:pt x="2708" y="4290"/>
                    </a:cubicBezTo>
                    <a:cubicBezTo>
                      <a:pt x="360" y="6908"/>
                      <a:pt x="-579" y="10181"/>
                      <a:pt x="360" y="13126"/>
                    </a:cubicBezTo>
                    <a:cubicBezTo>
                      <a:pt x="1299" y="16072"/>
                      <a:pt x="4117" y="18690"/>
                      <a:pt x="7404" y="19017"/>
                    </a:cubicBezTo>
                    <a:cubicBezTo>
                      <a:pt x="10690" y="19344"/>
                      <a:pt x="14447" y="17381"/>
                      <a:pt x="16325" y="14435"/>
                    </a:cubicBezTo>
                    <a:cubicBezTo>
                      <a:pt x="18203" y="11490"/>
                      <a:pt x="18203" y="7563"/>
                      <a:pt x="15856" y="5599"/>
                    </a:cubicBezTo>
                    <a:cubicBezTo>
                      <a:pt x="13508" y="3635"/>
                      <a:pt x="8812" y="3635"/>
                      <a:pt x="6464" y="5599"/>
                    </a:cubicBezTo>
                    <a:cubicBezTo>
                      <a:pt x="4117" y="7563"/>
                      <a:pt x="4117" y="11490"/>
                      <a:pt x="4117" y="1541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8" name="Shape"/>
              <p:cNvSpPr/>
              <p:nvPr/>
            </p:nvSpPr>
            <p:spPr>
              <a:xfrm>
                <a:off x="3802553" y="189551"/>
                <a:ext cx="70914" cy="86733"/>
              </a:xfrm>
              <a:custGeom>
                <a:avLst/>
                <a:gdLst/>
                <a:ahLst/>
                <a:cxnLst>
                  <a:cxn ang="0">
                    <a:pos x="wd2" y="hd2"/>
                  </a:cxn>
                  <a:cxn ang="5400000">
                    <a:pos x="wd2" y="hd2"/>
                  </a:cxn>
                  <a:cxn ang="10800000">
                    <a:pos x="wd2" y="hd2"/>
                  </a:cxn>
                  <a:cxn ang="16200000">
                    <a:pos x="wd2" y="hd2"/>
                  </a:cxn>
                </a:cxnLst>
                <a:rect l="0" t="0" r="r" b="b"/>
                <a:pathLst>
                  <a:path w="20586" h="20659" extrusionOk="0">
                    <a:moveTo>
                      <a:pt x="12786" y="5561"/>
                    </a:moveTo>
                    <a:cubicBezTo>
                      <a:pt x="9411" y="5007"/>
                      <a:pt x="6036" y="4454"/>
                      <a:pt x="4011" y="5561"/>
                    </a:cubicBezTo>
                    <a:cubicBezTo>
                      <a:pt x="1986" y="6669"/>
                      <a:pt x="1311" y="9438"/>
                      <a:pt x="1649" y="12207"/>
                    </a:cubicBezTo>
                    <a:cubicBezTo>
                      <a:pt x="1986" y="14977"/>
                      <a:pt x="3336" y="17746"/>
                      <a:pt x="5699" y="18577"/>
                    </a:cubicBezTo>
                    <a:cubicBezTo>
                      <a:pt x="8061" y="19407"/>
                      <a:pt x="11436" y="18300"/>
                      <a:pt x="13461" y="16361"/>
                    </a:cubicBezTo>
                    <a:cubicBezTo>
                      <a:pt x="15486" y="14423"/>
                      <a:pt x="16161" y="11654"/>
                      <a:pt x="16498" y="8884"/>
                    </a:cubicBezTo>
                    <a:cubicBezTo>
                      <a:pt x="16836" y="6115"/>
                      <a:pt x="16836" y="3346"/>
                      <a:pt x="15148" y="1684"/>
                    </a:cubicBezTo>
                    <a:cubicBezTo>
                      <a:pt x="13461" y="23"/>
                      <a:pt x="10086" y="-531"/>
                      <a:pt x="7724" y="577"/>
                    </a:cubicBezTo>
                    <a:cubicBezTo>
                      <a:pt x="5361" y="1684"/>
                      <a:pt x="4011" y="4454"/>
                      <a:pt x="2999" y="7223"/>
                    </a:cubicBezTo>
                    <a:cubicBezTo>
                      <a:pt x="1986" y="9992"/>
                      <a:pt x="1311" y="12761"/>
                      <a:pt x="1986" y="15254"/>
                    </a:cubicBezTo>
                    <a:cubicBezTo>
                      <a:pt x="2661" y="17746"/>
                      <a:pt x="4686" y="19961"/>
                      <a:pt x="7386" y="20515"/>
                    </a:cubicBezTo>
                    <a:cubicBezTo>
                      <a:pt x="10086" y="21069"/>
                      <a:pt x="13461" y="19961"/>
                      <a:pt x="16161" y="18300"/>
                    </a:cubicBezTo>
                    <a:cubicBezTo>
                      <a:pt x="18861" y="16638"/>
                      <a:pt x="20886" y="14423"/>
                      <a:pt x="20549" y="12484"/>
                    </a:cubicBezTo>
                    <a:cubicBezTo>
                      <a:pt x="20211" y="10546"/>
                      <a:pt x="17511" y="8884"/>
                      <a:pt x="13461" y="8331"/>
                    </a:cubicBezTo>
                    <a:cubicBezTo>
                      <a:pt x="9411" y="7777"/>
                      <a:pt x="4011" y="8331"/>
                      <a:pt x="1649" y="9992"/>
                    </a:cubicBezTo>
                    <a:cubicBezTo>
                      <a:pt x="-714" y="11654"/>
                      <a:pt x="-39" y="14423"/>
                      <a:pt x="636" y="1719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9" name="Shape"/>
              <p:cNvSpPr/>
              <p:nvPr/>
            </p:nvSpPr>
            <p:spPr>
              <a:xfrm>
                <a:off x="3789457" y="475646"/>
                <a:ext cx="57143" cy="78022"/>
              </a:xfrm>
              <a:custGeom>
                <a:avLst/>
                <a:gdLst/>
                <a:ahLst/>
                <a:cxnLst>
                  <a:cxn ang="0">
                    <a:pos x="wd2" y="hd2"/>
                  </a:cxn>
                  <a:cxn ang="5400000">
                    <a:pos x="wd2" y="hd2"/>
                  </a:cxn>
                  <a:cxn ang="10800000">
                    <a:pos x="wd2" y="hd2"/>
                  </a:cxn>
                  <a:cxn ang="16200000">
                    <a:pos x="wd2" y="hd2"/>
                  </a:cxn>
                </a:cxnLst>
                <a:rect l="0" t="0" r="r" b="b"/>
                <a:pathLst>
                  <a:path w="21233" h="20708" extrusionOk="0">
                    <a:moveTo>
                      <a:pt x="8273" y="617"/>
                    </a:moveTo>
                    <a:cubicBezTo>
                      <a:pt x="6545" y="3703"/>
                      <a:pt x="4817" y="6789"/>
                      <a:pt x="4385" y="9874"/>
                    </a:cubicBezTo>
                    <a:cubicBezTo>
                      <a:pt x="3953" y="12960"/>
                      <a:pt x="4817" y="16046"/>
                      <a:pt x="6977" y="16663"/>
                    </a:cubicBezTo>
                    <a:cubicBezTo>
                      <a:pt x="9137" y="17280"/>
                      <a:pt x="12593" y="15429"/>
                      <a:pt x="14753" y="12343"/>
                    </a:cubicBezTo>
                    <a:cubicBezTo>
                      <a:pt x="16913" y="9257"/>
                      <a:pt x="17777" y="4937"/>
                      <a:pt x="16049" y="2469"/>
                    </a:cubicBezTo>
                    <a:cubicBezTo>
                      <a:pt x="14321" y="0"/>
                      <a:pt x="10001" y="-617"/>
                      <a:pt x="7409" y="617"/>
                    </a:cubicBezTo>
                    <a:cubicBezTo>
                      <a:pt x="4817" y="1852"/>
                      <a:pt x="3953" y="4937"/>
                      <a:pt x="3521" y="8023"/>
                    </a:cubicBezTo>
                    <a:cubicBezTo>
                      <a:pt x="3089" y="11109"/>
                      <a:pt x="3089" y="14194"/>
                      <a:pt x="4817" y="16663"/>
                    </a:cubicBezTo>
                    <a:cubicBezTo>
                      <a:pt x="6545" y="19132"/>
                      <a:pt x="10001" y="20983"/>
                      <a:pt x="13025" y="20674"/>
                    </a:cubicBezTo>
                    <a:cubicBezTo>
                      <a:pt x="16049" y="20366"/>
                      <a:pt x="18641" y="17897"/>
                      <a:pt x="19505" y="14503"/>
                    </a:cubicBezTo>
                    <a:cubicBezTo>
                      <a:pt x="20369" y="11109"/>
                      <a:pt x="19505" y="6789"/>
                      <a:pt x="16913" y="4629"/>
                    </a:cubicBezTo>
                    <a:cubicBezTo>
                      <a:pt x="14321" y="2469"/>
                      <a:pt x="10001" y="2469"/>
                      <a:pt x="6545" y="3703"/>
                    </a:cubicBezTo>
                    <a:cubicBezTo>
                      <a:pt x="3089" y="4937"/>
                      <a:pt x="497" y="7406"/>
                      <a:pt x="65" y="10183"/>
                    </a:cubicBezTo>
                    <a:cubicBezTo>
                      <a:pt x="-367" y="12960"/>
                      <a:pt x="1361" y="16046"/>
                      <a:pt x="5249" y="16663"/>
                    </a:cubicBezTo>
                    <a:cubicBezTo>
                      <a:pt x="9137" y="17280"/>
                      <a:pt x="15185" y="15429"/>
                      <a:pt x="21233" y="1357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0" name="Shape"/>
              <p:cNvSpPr/>
              <p:nvPr/>
            </p:nvSpPr>
            <p:spPr>
              <a:xfrm>
                <a:off x="3696914" y="739271"/>
                <a:ext cx="76727" cy="73531"/>
              </a:xfrm>
              <a:custGeom>
                <a:avLst/>
                <a:gdLst/>
                <a:ahLst/>
                <a:cxnLst>
                  <a:cxn ang="0">
                    <a:pos x="wd2" y="hd2"/>
                  </a:cxn>
                  <a:cxn ang="5400000">
                    <a:pos x="wd2" y="hd2"/>
                  </a:cxn>
                  <a:cxn ang="10800000">
                    <a:pos x="wd2" y="hd2"/>
                  </a:cxn>
                  <a:cxn ang="16200000">
                    <a:pos x="wd2" y="hd2"/>
                  </a:cxn>
                </a:cxnLst>
                <a:rect l="0" t="0" r="r" b="b"/>
                <a:pathLst>
                  <a:path w="20963" h="21345" extrusionOk="0">
                    <a:moveTo>
                      <a:pt x="14215" y="1095"/>
                    </a:moveTo>
                    <a:cubicBezTo>
                      <a:pt x="12309" y="3795"/>
                      <a:pt x="10403" y="6495"/>
                      <a:pt x="9450" y="9533"/>
                    </a:cubicBezTo>
                    <a:cubicBezTo>
                      <a:pt x="8497" y="12570"/>
                      <a:pt x="8497" y="15945"/>
                      <a:pt x="10085" y="17970"/>
                    </a:cubicBezTo>
                    <a:cubicBezTo>
                      <a:pt x="11674" y="19995"/>
                      <a:pt x="14850" y="20670"/>
                      <a:pt x="17074" y="19320"/>
                    </a:cubicBezTo>
                    <a:cubicBezTo>
                      <a:pt x="19297" y="17970"/>
                      <a:pt x="20568" y="14595"/>
                      <a:pt x="20885" y="11220"/>
                    </a:cubicBezTo>
                    <a:cubicBezTo>
                      <a:pt x="21203" y="7845"/>
                      <a:pt x="20568" y="4470"/>
                      <a:pt x="18662" y="2445"/>
                    </a:cubicBezTo>
                    <a:cubicBezTo>
                      <a:pt x="16756" y="420"/>
                      <a:pt x="13579" y="-255"/>
                      <a:pt x="10403" y="82"/>
                    </a:cubicBezTo>
                    <a:cubicBezTo>
                      <a:pt x="7227" y="420"/>
                      <a:pt x="4050" y="1770"/>
                      <a:pt x="2144" y="4132"/>
                    </a:cubicBezTo>
                    <a:cubicBezTo>
                      <a:pt x="238" y="6495"/>
                      <a:pt x="-397" y="9870"/>
                      <a:pt x="238" y="12907"/>
                    </a:cubicBezTo>
                    <a:cubicBezTo>
                      <a:pt x="874" y="15945"/>
                      <a:pt x="2779" y="18645"/>
                      <a:pt x="5321" y="19657"/>
                    </a:cubicBezTo>
                    <a:cubicBezTo>
                      <a:pt x="7862" y="20670"/>
                      <a:pt x="11038" y="19995"/>
                      <a:pt x="12944" y="17633"/>
                    </a:cubicBezTo>
                    <a:cubicBezTo>
                      <a:pt x="14850" y="15270"/>
                      <a:pt x="15485" y="11220"/>
                      <a:pt x="14215" y="8858"/>
                    </a:cubicBezTo>
                    <a:cubicBezTo>
                      <a:pt x="12944" y="6495"/>
                      <a:pt x="9768" y="5820"/>
                      <a:pt x="7227" y="6833"/>
                    </a:cubicBezTo>
                    <a:cubicBezTo>
                      <a:pt x="4685" y="7845"/>
                      <a:pt x="2779" y="10545"/>
                      <a:pt x="1827" y="13245"/>
                    </a:cubicBezTo>
                    <a:cubicBezTo>
                      <a:pt x="874" y="15945"/>
                      <a:pt x="874" y="18645"/>
                      <a:pt x="874" y="2134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1" name="Shape"/>
              <p:cNvSpPr/>
              <p:nvPr/>
            </p:nvSpPr>
            <p:spPr>
              <a:xfrm>
                <a:off x="3546647" y="931387"/>
                <a:ext cx="48353" cy="60968"/>
              </a:xfrm>
              <a:custGeom>
                <a:avLst/>
                <a:gdLst/>
                <a:ahLst/>
                <a:cxnLst>
                  <a:cxn ang="0">
                    <a:pos x="wd2" y="hd2"/>
                  </a:cxn>
                  <a:cxn ang="5400000">
                    <a:pos x="wd2" y="hd2"/>
                  </a:cxn>
                  <a:cxn ang="10800000">
                    <a:pos x="wd2" y="hd2"/>
                  </a:cxn>
                  <a:cxn ang="16200000">
                    <a:pos x="wd2" y="hd2"/>
                  </a:cxn>
                </a:cxnLst>
                <a:rect l="0" t="0" r="r" b="b"/>
                <a:pathLst>
                  <a:path w="20416" h="20976" extrusionOk="0">
                    <a:moveTo>
                      <a:pt x="17673" y="0"/>
                    </a:moveTo>
                    <a:cubicBezTo>
                      <a:pt x="13745" y="2400"/>
                      <a:pt x="9818" y="4800"/>
                      <a:pt x="9327" y="7600"/>
                    </a:cubicBezTo>
                    <a:cubicBezTo>
                      <a:pt x="8836" y="10400"/>
                      <a:pt x="11782" y="13600"/>
                      <a:pt x="14236" y="13200"/>
                    </a:cubicBezTo>
                    <a:cubicBezTo>
                      <a:pt x="16691" y="12800"/>
                      <a:pt x="18655" y="8800"/>
                      <a:pt x="17182" y="5600"/>
                    </a:cubicBezTo>
                    <a:cubicBezTo>
                      <a:pt x="15709" y="2400"/>
                      <a:pt x="10800" y="0"/>
                      <a:pt x="7855" y="800"/>
                    </a:cubicBezTo>
                    <a:cubicBezTo>
                      <a:pt x="4909" y="1600"/>
                      <a:pt x="3927" y="5600"/>
                      <a:pt x="3436" y="9600"/>
                    </a:cubicBezTo>
                    <a:cubicBezTo>
                      <a:pt x="2945" y="13600"/>
                      <a:pt x="2945" y="17600"/>
                      <a:pt x="5400" y="19600"/>
                    </a:cubicBezTo>
                    <a:cubicBezTo>
                      <a:pt x="7855" y="21600"/>
                      <a:pt x="12764" y="21600"/>
                      <a:pt x="16200" y="18400"/>
                    </a:cubicBezTo>
                    <a:cubicBezTo>
                      <a:pt x="19636" y="15200"/>
                      <a:pt x="21600" y="8800"/>
                      <a:pt x="19636" y="5200"/>
                    </a:cubicBezTo>
                    <a:cubicBezTo>
                      <a:pt x="17673" y="1600"/>
                      <a:pt x="11782" y="800"/>
                      <a:pt x="7855" y="2800"/>
                    </a:cubicBezTo>
                    <a:cubicBezTo>
                      <a:pt x="3927" y="4800"/>
                      <a:pt x="1964" y="9600"/>
                      <a:pt x="0" y="144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2" name="Shape"/>
              <p:cNvSpPr/>
              <p:nvPr/>
            </p:nvSpPr>
            <p:spPr>
              <a:xfrm>
                <a:off x="3386208" y="1053751"/>
                <a:ext cx="61619" cy="64104"/>
              </a:xfrm>
              <a:custGeom>
                <a:avLst/>
                <a:gdLst/>
                <a:ahLst/>
                <a:cxnLst>
                  <a:cxn ang="0">
                    <a:pos x="wd2" y="hd2"/>
                  </a:cxn>
                  <a:cxn ang="5400000">
                    <a:pos x="wd2" y="hd2"/>
                  </a:cxn>
                  <a:cxn ang="10800000">
                    <a:pos x="wd2" y="hd2"/>
                  </a:cxn>
                  <a:cxn ang="16200000">
                    <a:pos x="wd2" y="hd2"/>
                  </a:cxn>
                </a:cxnLst>
                <a:rect l="0" t="0" r="r" b="b"/>
                <a:pathLst>
                  <a:path w="21200" h="20534" extrusionOk="0">
                    <a:moveTo>
                      <a:pt x="12000" y="1024"/>
                    </a:moveTo>
                    <a:cubicBezTo>
                      <a:pt x="10400" y="4748"/>
                      <a:pt x="8800" y="8472"/>
                      <a:pt x="8800" y="12196"/>
                    </a:cubicBezTo>
                    <a:cubicBezTo>
                      <a:pt x="8800" y="15920"/>
                      <a:pt x="10400" y="19644"/>
                      <a:pt x="12800" y="20389"/>
                    </a:cubicBezTo>
                    <a:cubicBezTo>
                      <a:pt x="15200" y="21134"/>
                      <a:pt x="18400" y="18899"/>
                      <a:pt x="20000" y="15920"/>
                    </a:cubicBezTo>
                    <a:cubicBezTo>
                      <a:pt x="21600" y="12941"/>
                      <a:pt x="21600" y="9217"/>
                      <a:pt x="20000" y="6237"/>
                    </a:cubicBezTo>
                    <a:cubicBezTo>
                      <a:pt x="18400" y="3258"/>
                      <a:pt x="15200" y="1024"/>
                      <a:pt x="11600" y="279"/>
                    </a:cubicBezTo>
                    <a:cubicBezTo>
                      <a:pt x="8000" y="-466"/>
                      <a:pt x="4000" y="279"/>
                      <a:pt x="2000" y="2513"/>
                    </a:cubicBezTo>
                    <a:cubicBezTo>
                      <a:pt x="0" y="4748"/>
                      <a:pt x="0" y="8472"/>
                      <a:pt x="1200" y="11824"/>
                    </a:cubicBezTo>
                    <a:cubicBezTo>
                      <a:pt x="2400" y="15175"/>
                      <a:pt x="4800" y="18155"/>
                      <a:pt x="7600" y="18527"/>
                    </a:cubicBezTo>
                    <a:cubicBezTo>
                      <a:pt x="10400" y="18900"/>
                      <a:pt x="13600" y="16665"/>
                      <a:pt x="14800" y="13313"/>
                    </a:cubicBezTo>
                    <a:cubicBezTo>
                      <a:pt x="16000" y="9962"/>
                      <a:pt x="15200" y="5493"/>
                      <a:pt x="12400" y="3258"/>
                    </a:cubicBezTo>
                    <a:cubicBezTo>
                      <a:pt x="9600" y="1024"/>
                      <a:pt x="4800" y="1024"/>
                      <a:pt x="2400" y="2886"/>
                    </a:cubicBezTo>
                    <a:cubicBezTo>
                      <a:pt x="0" y="4748"/>
                      <a:pt x="0" y="8472"/>
                      <a:pt x="0" y="1219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3" name="Shape"/>
              <p:cNvSpPr/>
              <p:nvPr/>
            </p:nvSpPr>
            <p:spPr>
              <a:xfrm>
                <a:off x="3197866" y="1133680"/>
                <a:ext cx="72231" cy="84307"/>
              </a:xfrm>
              <a:custGeom>
                <a:avLst/>
                <a:gdLst/>
                <a:ahLst/>
                <a:cxnLst>
                  <a:cxn ang="0">
                    <a:pos x="wd2" y="hd2"/>
                  </a:cxn>
                  <a:cxn ang="5400000">
                    <a:pos x="wd2" y="hd2"/>
                  </a:cxn>
                  <a:cxn ang="10800000">
                    <a:pos x="wd2" y="hd2"/>
                  </a:cxn>
                  <a:cxn ang="16200000">
                    <a:pos x="wd2" y="hd2"/>
                  </a:cxn>
                </a:cxnLst>
                <a:rect l="0" t="0" r="r" b="b"/>
                <a:pathLst>
                  <a:path w="20968" h="21166" extrusionOk="0">
                    <a:moveTo>
                      <a:pt x="6075" y="0"/>
                    </a:moveTo>
                    <a:cubicBezTo>
                      <a:pt x="4725" y="2919"/>
                      <a:pt x="3375" y="5838"/>
                      <a:pt x="3712" y="8465"/>
                    </a:cubicBezTo>
                    <a:cubicBezTo>
                      <a:pt x="4050" y="11092"/>
                      <a:pt x="6075" y="13427"/>
                      <a:pt x="8775" y="14886"/>
                    </a:cubicBezTo>
                    <a:cubicBezTo>
                      <a:pt x="11475" y="16346"/>
                      <a:pt x="14850" y="16930"/>
                      <a:pt x="16538" y="15762"/>
                    </a:cubicBezTo>
                    <a:cubicBezTo>
                      <a:pt x="18225" y="14595"/>
                      <a:pt x="18225" y="11676"/>
                      <a:pt x="17888" y="8757"/>
                    </a:cubicBezTo>
                    <a:cubicBezTo>
                      <a:pt x="17550" y="5838"/>
                      <a:pt x="16875" y="2919"/>
                      <a:pt x="14850" y="1751"/>
                    </a:cubicBezTo>
                    <a:cubicBezTo>
                      <a:pt x="12825" y="584"/>
                      <a:pt x="9450" y="1168"/>
                      <a:pt x="7087" y="2919"/>
                    </a:cubicBezTo>
                    <a:cubicBezTo>
                      <a:pt x="4725" y="4670"/>
                      <a:pt x="3375" y="7589"/>
                      <a:pt x="2700" y="10508"/>
                    </a:cubicBezTo>
                    <a:cubicBezTo>
                      <a:pt x="2025" y="13427"/>
                      <a:pt x="2025" y="16346"/>
                      <a:pt x="3712" y="18389"/>
                    </a:cubicBezTo>
                    <a:cubicBezTo>
                      <a:pt x="5400" y="20432"/>
                      <a:pt x="8775" y="21600"/>
                      <a:pt x="11812" y="21016"/>
                    </a:cubicBezTo>
                    <a:cubicBezTo>
                      <a:pt x="14850" y="20432"/>
                      <a:pt x="17550" y="18097"/>
                      <a:pt x="19238" y="15178"/>
                    </a:cubicBezTo>
                    <a:cubicBezTo>
                      <a:pt x="20925" y="12259"/>
                      <a:pt x="21600" y="8757"/>
                      <a:pt x="20250" y="6714"/>
                    </a:cubicBezTo>
                    <a:cubicBezTo>
                      <a:pt x="18900" y="4670"/>
                      <a:pt x="15525" y="4087"/>
                      <a:pt x="12150" y="4378"/>
                    </a:cubicBezTo>
                    <a:cubicBezTo>
                      <a:pt x="8775" y="4670"/>
                      <a:pt x="5400" y="5838"/>
                      <a:pt x="3375" y="7005"/>
                    </a:cubicBezTo>
                    <a:cubicBezTo>
                      <a:pt x="1350" y="8173"/>
                      <a:pt x="675" y="9341"/>
                      <a:pt x="0" y="1050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4" name="Shape"/>
              <p:cNvSpPr/>
              <p:nvPr/>
            </p:nvSpPr>
            <p:spPr>
              <a:xfrm>
                <a:off x="2918841" y="1190521"/>
                <a:ext cx="58091" cy="67686"/>
              </a:xfrm>
              <a:custGeom>
                <a:avLst/>
                <a:gdLst/>
                <a:ahLst/>
                <a:cxnLst>
                  <a:cxn ang="0">
                    <a:pos x="wd2" y="hd2"/>
                  </a:cxn>
                  <a:cxn ang="5400000">
                    <a:pos x="wd2" y="hd2"/>
                  </a:cxn>
                  <a:cxn ang="10800000">
                    <a:pos x="wd2" y="hd2"/>
                  </a:cxn>
                  <a:cxn ang="16200000">
                    <a:pos x="wd2" y="hd2"/>
                  </a:cxn>
                </a:cxnLst>
                <a:rect l="0" t="0" r="r" b="b"/>
                <a:pathLst>
                  <a:path w="20755" h="20959" extrusionOk="0">
                    <a:moveTo>
                      <a:pt x="2492" y="16959"/>
                    </a:moveTo>
                    <a:cubicBezTo>
                      <a:pt x="5815" y="19119"/>
                      <a:pt x="9138" y="21279"/>
                      <a:pt x="12046" y="20919"/>
                    </a:cubicBezTo>
                    <a:cubicBezTo>
                      <a:pt x="14954" y="20559"/>
                      <a:pt x="17446" y="17679"/>
                      <a:pt x="19108" y="14439"/>
                    </a:cubicBezTo>
                    <a:cubicBezTo>
                      <a:pt x="20769" y="11199"/>
                      <a:pt x="21600" y="7599"/>
                      <a:pt x="19523" y="4719"/>
                    </a:cubicBezTo>
                    <a:cubicBezTo>
                      <a:pt x="17446" y="1839"/>
                      <a:pt x="12462" y="-321"/>
                      <a:pt x="8723" y="39"/>
                    </a:cubicBezTo>
                    <a:cubicBezTo>
                      <a:pt x="4985" y="399"/>
                      <a:pt x="2492" y="3279"/>
                      <a:pt x="1246" y="6519"/>
                    </a:cubicBezTo>
                    <a:cubicBezTo>
                      <a:pt x="0" y="9759"/>
                      <a:pt x="0" y="13359"/>
                      <a:pt x="2077" y="15519"/>
                    </a:cubicBezTo>
                    <a:cubicBezTo>
                      <a:pt x="4154" y="17679"/>
                      <a:pt x="8308" y="18399"/>
                      <a:pt x="11631" y="16239"/>
                    </a:cubicBezTo>
                    <a:cubicBezTo>
                      <a:pt x="14954" y="14079"/>
                      <a:pt x="17446" y="9039"/>
                      <a:pt x="16615" y="6159"/>
                    </a:cubicBezTo>
                    <a:cubicBezTo>
                      <a:pt x="15785" y="3279"/>
                      <a:pt x="11631" y="2559"/>
                      <a:pt x="8308" y="3639"/>
                    </a:cubicBezTo>
                    <a:cubicBezTo>
                      <a:pt x="4985" y="4719"/>
                      <a:pt x="2492" y="7599"/>
                      <a:pt x="0" y="1047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5" name="Shape"/>
              <p:cNvSpPr/>
              <p:nvPr/>
            </p:nvSpPr>
            <p:spPr>
              <a:xfrm>
                <a:off x="2632840" y="1161582"/>
                <a:ext cx="68304" cy="71097"/>
              </a:xfrm>
              <a:custGeom>
                <a:avLst/>
                <a:gdLst/>
                <a:ahLst/>
                <a:cxnLst>
                  <a:cxn ang="0">
                    <a:pos x="wd2" y="hd2"/>
                  </a:cxn>
                  <a:cxn ang="5400000">
                    <a:pos x="wd2" y="hd2"/>
                  </a:cxn>
                  <a:cxn ang="10800000">
                    <a:pos x="wd2" y="hd2"/>
                  </a:cxn>
                  <a:cxn ang="16200000">
                    <a:pos x="wd2" y="hd2"/>
                  </a:cxn>
                </a:cxnLst>
                <a:rect l="0" t="0" r="r" b="b"/>
                <a:pathLst>
                  <a:path w="21150" h="21305" extrusionOk="0">
                    <a:moveTo>
                      <a:pt x="6480" y="0"/>
                    </a:moveTo>
                    <a:cubicBezTo>
                      <a:pt x="6480" y="3484"/>
                      <a:pt x="6480" y="6968"/>
                      <a:pt x="7200" y="10452"/>
                    </a:cubicBezTo>
                    <a:cubicBezTo>
                      <a:pt x="7920" y="13935"/>
                      <a:pt x="9360" y="17419"/>
                      <a:pt x="11880" y="18465"/>
                    </a:cubicBezTo>
                    <a:cubicBezTo>
                      <a:pt x="14400" y="19510"/>
                      <a:pt x="18000" y="18116"/>
                      <a:pt x="19800" y="15677"/>
                    </a:cubicBezTo>
                    <a:cubicBezTo>
                      <a:pt x="21600" y="13239"/>
                      <a:pt x="21600" y="9755"/>
                      <a:pt x="19800" y="7316"/>
                    </a:cubicBezTo>
                    <a:cubicBezTo>
                      <a:pt x="18000" y="4877"/>
                      <a:pt x="14400" y="3484"/>
                      <a:pt x="11160" y="3832"/>
                    </a:cubicBezTo>
                    <a:cubicBezTo>
                      <a:pt x="7920" y="4181"/>
                      <a:pt x="5040" y="6271"/>
                      <a:pt x="3240" y="9058"/>
                    </a:cubicBezTo>
                    <a:cubicBezTo>
                      <a:pt x="1440" y="11845"/>
                      <a:pt x="720" y="15329"/>
                      <a:pt x="2160" y="17768"/>
                    </a:cubicBezTo>
                    <a:cubicBezTo>
                      <a:pt x="3600" y="20206"/>
                      <a:pt x="7200" y="21600"/>
                      <a:pt x="10440" y="21252"/>
                    </a:cubicBezTo>
                    <a:cubicBezTo>
                      <a:pt x="13680" y="20903"/>
                      <a:pt x="16560" y="18813"/>
                      <a:pt x="17640" y="14981"/>
                    </a:cubicBezTo>
                    <a:cubicBezTo>
                      <a:pt x="18720" y="11148"/>
                      <a:pt x="18000" y="5574"/>
                      <a:pt x="14760" y="3484"/>
                    </a:cubicBezTo>
                    <a:cubicBezTo>
                      <a:pt x="11520" y="1394"/>
                      <a:pt x="5760" y="2787"/>
                      <a:pt x="0" y="418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6" name="Shape"/>
              <p:cNvSpPr/>
              <p:nvPr/>
            </p:nvSpPr>
            <p:spPr>
              <a:xfrm>
                <a:off x="2407815" y="1033547"/>
                <a:ext cx="67388" cy="56405"/>
              </a:xfrm>
              <a:custGeom>
                <a:avLst/>
                <a:gdLst/>
                <a:ahLst/>
                <a:cxnLst>
                  <a:cxn ang="0">
                    <a:pos x="wd2" y="hd2"/>
                  </a:cxn>
                  <a:cxn ang="5400000">
                    <a:pos x="wd2" y="hd2"/>
                  </a:cxn>
                  <a:cxn ang="10800000">
                    <a:pos x="wd2" y="hd2"/>
                  </a:cxn>
                  <a:cxn ang="16200000">
                    <a:pos x="wd2" y="hd2"/>
                  </a:cxn>
                </a:cxnLst>
                <a:rect l="0" t="0" r="r" b="b"/>
                <a:pathLst>
                  <a:path w="20193" h="20153" extrusionOk="0">
                    <a:moveTo>
                      <a:pt x="15173" y="3376"/>
                    </a:moveTo>
                    <a:cubicBezTo>
                      <a:pt x="13779" y="7530"/>
                      <a:pt x="12386" y="11683"/>
                      <a:pt x="13083" y="15007"/>
                    </a:cubicBezTo>
                    <a:cubicBezTo>
                      <a:pt x="13779" y="18330"/>
                      <a:pt x="16566" y="20822"/>
                      <a:pt x="18308" y="19991"/>
                    </a:cubicBezTo>
                    <a:cubicBezTo>
                      <a:pt x="20050" y="19160"/>
                      <a:pt x="20747" y="15007"/>
                      <a:pt x="19702" y="11268"/>
                    </a:cubicBezTo>
                    <a:cubicBezTo>
                      <a:pt x="18657" y="7530"/>
                      <a:pt x="15870" y="4207"/>
                      <a:pt x="12386" y="2130"/>
                    </a:cubicBezTo>
                    <a:cubicBezTo>
                      <a:pt x="8902" y="53"/>
                      <a:pt x="4721" y="-778"/>
                      <a:pt x="2282" y="884"/>
                    </a:cubicBezTo>
                    <a:cubicBezTo>
                      <a:pt x="-156" y="2545"/>
                      <a:pt x="-853" y="6699"/>
                      <a:pt x="1237" y="10022"/>
                    </a:cubicBezTo>
                    <a:cubicBezTo>
                      <a:pt x="3328" y="13345"/>
                      <a:pt x="8205" y="15837"/>
                      <a:pt x="10992" y="14591"/>
                    </a:cubicBezTo>
                    <a:cubicBezTo>
                      <a:pt x="13779" y="13345"/>
                      <a:pt x="14476" y="8360"/>
                      <a:pt x="13082" y="6284"/>
                    </a:cubicBezTo>
                    <a:cubicBezTo>
                      <a:pt x="11689" y="4207"/>
                      <a:pt x="8205" y="5037"/>
                      <a:pt x="4721" y="586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7" name="Shape"/>
              <p:cNvSpPr/>
              <p:nvPr/>
            </p:nvSpPr>
            <p:spPr>
              <a:xfrm>
                <a:off x="2270107" y="819172"/>
                <a:ext cx="55102" cy="82438"/>
              </a:xfrm>
              <a:custGeom>
                <a:avLst/>
                <a:gdLst/>
                <a:ahLst/>
                <a:cxnLst>
                  <a:cxn ang="0">
                    <a:pos x="wd2" y="hd2"/>
                  </a:cxn>
                  <a:cxn ang="5400000">
                    <a:pos x="wd2" y="hd2"/>
                  </a:cxn>
                  <a:cxn ang="10800000">
                    <a:pos x="wd2" y="hd2"/>
                  </a:cxn>
                  <a:cxn ang="16200000">
                    <a:pos x="wd2" y="hd2"/>
                  </a:cxn>
                </a:cxnLst>
                <a:rect l="0" t="0" r="r" b="b"/>
                <a:pathLst>
                  <a:path w="21327" h="20697" extrusionOk="0">
                    <a:moveTo>
                      <a:pt x="18900" y="8909"/>
                    </a:moveTo>
                    <a:cubicBezTo>
                      <a:pt x="14400" y="8909"/>
                      <a:pt x="9900" y="8909"/>
                      <a:pt x="7200" y="10368"/>
                    </a:cubicBezTo>
                    <a:cubicBezTo>
                      <a:pt x="4500" y="11828"/>
                      <a:pt x="3600" y="14746"/>
                      <a:pt x="5400" y="17082"/>
                    </a:cubicBezTo>
                    <a:cubicBezTo>
                      <a:pt x="7200" y="19417"/>
                      <a:pt x="11700" y="21168"/>
                      <a:pt x="14850" y="20584"/>
                    </a:cubicBezTo>
                    <a:cubicBezTo>
                      <a:pt x="18000" y="20000"/>
                      <a:pt x="19800" y="17081"/>
                      <a:pt x="20700" y="14163"/>
                    </a:cubicBezTo>
                    <a:cubicBezTo>
                      <a:pt x="21600" y="11244"/>
                      <a:pt x="21600" y="8325"/>
                      <a:pt x="20250" y="5698"/>
                    </a:cubicBezTo>
                    <a:cubicBezTo>
                      <a:pt x="18900" y="3071"/>
                      <a:pt x="16200" y="736"/>
                      <a:pt x="12600" y="152"/>
                    </a:cubicBezTo>
                    <a:cubicBezTo>
                      <a:pt x="9000" y="-432"/>
                      <a:pt x="4500" y="736"/>
                      <a:pt x="4050" y="2487"/>
                    </a:cubicBezTo>
                    <a:cubicBezTo>
                      <a:pt x="3600" y="4238"/>
                      <a:pt x="7200" y="6573"/>
                      <a:pt x="7200" y="6865"/>
                    </a:cubicBezTo>
                    <a:cubicBezTo>
                      <a:pt x="7200" y="7157"/>
                      <a:pt x="3600" y="5406"/>
                      <a:pt x="0" y="36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8" name="Shape"/>
              <p:cNvSpPr/>
              <p:nvPr/>
            </p:nvSpPr>
            <p:spPr>
              <a:xfrm>
                <a:off x="2148325" y="568056"/>
                <a:ext cx="58535" cy="86726"/>
              </a:xfrm>
              <a:custGeom>
                <a:avLst/>
                <a:gdLst/>
                <a:ahLst/>
                <a:cxnLst>
                  <a:cxn ang="0">
                    <a:pos x="wd2" y="hd2"/>
                  </a:cxn>
                  <a:cxn ang="5400000">
                    <a:pos x="wd2" y="hd2"/>
                  </a:cxn>
                  <a:cxn ang="10800000">
                    <a:pos x="wd2" y="hd2"/>
                  </a:cxn>
                  <a:cxn ang="16200000">
                    <a:pos x="wd2" y="hd2"/>
                  </a:cxn>
                </a:cxnLst>
                <a:rect l="0" t="0" r="r" b="b"/>
                <a:pathLst>
                  <a:path w="20914" h="20657" extrusionOk="0">
                    <a:moveTo>
                      <a:pt x="11112" y="5127"/>
                    </a:moveTo>
                    <a:cubicBezTo>
                      <a:pt x="8619" y="7343"/>
                      <a:pt x="6127" y="9558"/>
                      <a:pt x="5296" y="12050"/>
                    </a:cubicBezTo>
                    <a:cubicBezTo>
                      <a:pt x="4466" y="14543"/>
                      <a:pt x="5296" y="17312"/>
                      <a:pt x="7789" y="18974"/>
                    </a:cubicBezTo>
                    <a:cubicBezTo>
                      <a:pt x="10281" y="20635"/>
                      <a:pt x="14435" y="21189"/>
                      <a:pt x="16927" y="20081"/>
                    </a:cubicBezTo>
                    <a:cubicBezTo>
                      <a:pt x="19419" y="18974"/>
                      <a:pt x="20250" y="16204"/>
                      <a:pt x="20666" y="13435"/>
                    </a:cubicBezTo>
                    <a:cubicBezTo>
                      <a:pt x="21081" y="10666"/>
                      <a:pt x="21081" y="7897"/>
                      <a:pt x="19835" y="5404"/>
                    </a:cubicBezTo>
                    <a:cubicBezTo>
                      <a:pt x="18589" y="2912"/>
                      <a:pt x="16096" y="697"/>
                      <a:pt x="12773" y="143"/>
                    </a:cubicBezTo>
                    <a:cubicBezTo>
                      <a:pt x="9450" y="-411"/>
                      <a:pt x="5296" y="697"/>
                      <a:pt x="2804" y="2635"/>
                    </a:cubicBezTo>
                    <a:cubicBezTo>
                      <a:pt x="312" y="4574"/>
                      <a:pt x="-519" y="7343"/>
                      <a:pt x="312" y="9835"/>
                    </a:cubicBezTo>
                    <a:cubicBezTo>
                      <a:pt x="1143" y="12327"/>
                      <a:pt x="3635" y="14543"/>
                      <a:pt x="6958" y="14266"/>
                    </a:cubicBezTo>
                    <a:cubicBezTo>
                      <a:pt x="10281" y="13989"/>
                      <a:pt x="14435" y="11220"/>
                      <a:pt x="15266" y="8727"/>
                    </a:cubicBezTo>
                    <a:cubicBezTo>
                      <a:pt x="16096" y="6235"/>
                      <a:pt x="13604" y="4020"/>
                      <a:pt x="10696" y="3743"/>
                    </a:cubicBezTo>
                    <a:cubicBezTo>
                      <a:pt x="7789" y="3466"/>
                      <a:pt x="4466" y="5127"/>
                      <a:pt x="1143" y="678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9" name="Shape"/>
              <p:cNvSpPr/>
              <p:nvPr/>
            </p:nvSpPr>
            <p:spPr>
              <a:xfrm>
                <a:off x="2075345" y="257958"/>
                <a:ext cx="68094" cy="83266"/>
              </a:xfrm>
              <a:custGeom>
                <a:avLst/>
                <a:gdLst/>
                <a:ahLst/>
                <a:cxnLst>
                  <a:cxn ang="0">
                    <a:pos x="wd2" y="hd2"/>
                  </a:cxn>
                  <a:cxn ang="5400000">
                    <a:pos x="wd2" y="hd2"/>
                  </a:cxn>
                  <a:cxn ang="10800000">
                    <a:pos x="wd2" y="hd2"/>
                  </a:cxn>
                  <a:cxn ang="16200000">
                    <a:pos x="wd2" y="hd2"/>
                  </a:cxn>
                </a:cxnLst>
                <a:rect l="0" t="0" r="r" b="b"/>
                <a:pathLst>
                  <a:path w="21085" h="20905" extrusionOk="0">
                    <a:moveTo>
                      <a:pt x="10628" y="2698"/>
                    </a:moveTo>
                    <a:cubicBezTo>
                      <a:pt x="8468" y="5033"/>
                      <a:pt x="6308" y="7368"/>
                      <a:pt x="5228" y="9995"/>
                    </a:cubicBezTo>
                    <a:cubicBezTo>
                      <a:pt x="4148" y="12622"/>
                      <a:pt x="4148" y="15541"/>
                      <a:pt x="5948" y="17292"/>
                    </a:cubicBezTo>
                    <a:cubicBezTo>
                      <a:pt x="7748" y="19044"/>
                      <a:pt x="11348" y="19628"/>
                      <a:pt x="14228" y="18460"/>
                    </a:cubicBezTo>
                    <a:cubicBezTo>
                      <a:pt x="17108" y="17293"/>
                      <a:pt x="19268" y="14374"/>
                      <a:pt x="20348" y="11163"/>
                    </a:cubicBezTo>
                    <a:cubicBezTo>
                      <a:pt x="21428" y="7952"/>
                      <a:pt x="21428" y="4449"/>
                      <a:pt x="19628" y="2406"/>
                    </a:cubicBezTo>
                    <a:cubicBezTo>
                      <a:pt x="17828" y="363"/>
                      <a:pt x="14228" y="-221"/>
                      <a:pt x="10628" y="71"/>
                    </a:cubicBezTo>
                    <a:cubicBezTo>
                      <a:pt x="7028" y="363"/>
                      <a:pt x="3428" y="1530"/>
                      <a:pt x="1628" y="3574"/>
                    </a:cubicBezTo>
                    <a:cubicBezTo>
                      <a:pt x="-172" y="5617"/>
                      <a:pt x="-172" y="8536"/>
                      <a:pt x="188" y="11455"/>
                    </a:cubicBezTo>
                    <a:cubicBezTo>
                      <a:pt x="548" y="14374"/>
                      <a:pt x="1268" y="17293"/>
                      <a:pt x="3428" y="19044"/>
                    </a:cubicBezTo>
                    <a:cubicBezTo>
                      <a:pt x="5588" y="20795"/>
                      <a:pt x="9188" y="21379"/>
                      <a:pt x="12068" y="20503"/>
                    </a:cubicBezTo>
                    <a:cubicBezTo>
                      <a:pt x="14948" y="19628"/>
                      <a:pt x="17108" y="17293"/>
                      <a:pt x="18188" y="14665"/>
                    </a:cubicBezTo>
                    <a:cubicBezTo>
                      <a:pt x="19268" y="12038"/>
                      <a:pt x="19268" y="9120"/>
                      <a:pt x="17828" y="6784"/>
                    </a:cubicBezTo>
                    <a:cubicBezTo>
                      <a:pt x="16388" y="4449"/>
                      <a:pt x="13508" y="2698"/>
                      <a:pt x="10988" y="3574"/>
                    </a:cubicBezTo>
                    <a:cubicBezTo>
                      <a:pt x="8468" y="4449"/>
                      <a:pt x="6308" y="7952"/>
                      <a:pt x="4148" y="114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0" name="Shape"/>
              <p:cNvSpPr/>
              <p:nvPr/>
            </p:nvSpPr>
            <p:spPr>
              <a:xfrm>
                <a:off x="2120678" y="-45201"/>
                <a:ext cx="64925" cy="103599"/>
              </a:xfrm>
              <a:custGeom>
                <a:avLst/>
                <a:gdLst/>
                <a:ahLst/>
                <a:cxnLst>
                  <a:cxn ang="0">
                    <a:pos x="wd2" y="hd2"/>
                  </a:cxn>
                  <a:cxn ang="5400000">
                    <a:pos x="wd2" y="hd2"/>
                  </a:cxn>
                  <a:cxn ang="10800000">
                    <a:pos x="wd2" y="hd2"/>
                  </a:cxn>
                  <a:cxn ang="16200000">
                    <a:pos x="wd2" y="hd2"/>
                  </a:cxn>
                </a:cxnLst>
                <a:rect l="0" t="0" r="r" b="b"/>
                <a:pathLst>
                  <a:path w="20797" h="21386" extrusionOk="0">
                    <a:moveTo>
                      <a:pt x="942" y="11520"/>
                    </a:moveTo>
                    <a:cubicBezTo>
                      <a:pt x="197" y="13920"/>
                      <a:pt x="-548" y="16320"/>
                      <a:pt x="569" y="18240"/>
                    </a:cubicBezTo>
                    <a:cubicBezTo>
                      <a:pt x="1686" y="20160"/>
                      <a:pt x="4666" y="21600"/>
                      <a:pt x="7645" y="21360"/>
                    </a:cubicBezTo>
                    <a:cubicBezTo>
                      <a:pt x="10624" y="21120"/>
                      <a:pt x="13604" y="19200"/>
                      <a:pt x="15838" y="17040"/>
                    </a:cubicBezTo>
                    <a:cubicBezTo>
                      <a:pt x="18073" y="14880"/>
                      <a:pt x="19562" y="12480"/>
                      <a:pt x="20307" y="10080"/>
                    </a:cubicBezTo>
                    <a:cubicBezTo>
                      <a:pt x="21052" y="7680"/>
                      <a:pt x="21052" y="5280"/>
                      <a:pt x="19562" y="3360"/>
                    </a:cubicBezTo>
                    <a:cubicBezTo>
                      <a:pt x="18073" y="1440"/>
                      <a:pt x="15093" y="0"/>
                      <a:pt x="12114" y="0"/>
                    </a:cubicBezTo>
                    <a:cubicBezTo>
                      <a:pt x="9135" y="0"/>
                      <a:pt x="6155" y="1440"/>
                      <a:pt x="4666" y="3360"/>
                    </a:cubicBezTo>
                    <a:cubicBezTo>
                      <a:pt x="3176" y="5280"/>
                      <a:pt x="3176" y="7680"/>
                      <a:pt x="4293" y="9840"/>
                    </a:cubicBezTo>
                    <a:cubicBezTo>
                      <a:pt x="5411" y="12000"/>
                      <a:pt x="7645" y="13920"/>
                      <a:pt x="10252" y="14160"/>
                    </a:cubicBezTo>
                    <a:cubicBezTo>
                      <a:pt x="12859" y="14400"/>
                      <a:pt x="15838" y="12960"/>
                      <a:pt x="17700" y="11040"/>
                    </a:cubicBezTo>
                    <a:cubicBezTo>
                      <a:pt x="19562" y="9120"/>
                      <a:pt x="20307" y="6720"/>
                      <a:pt x="19190" y="4800"/>
                    </a:cubicBezTo>
                    <a:cubicBezTo>
                      <a:pt x="18073" y="2880"/>
                      <a:pt x="15093" y="1440"/>
                      <a:pt x="12114" y="1440"/>
                    </a:cubicBezTo>
                    <a:cubicBezTo>
                      <a:pt x="9135" y="1440"/>
                      <a:pt x="6155" y="2880"/>
                      <a:pt x="6155" y="4800"/>
                    </a:cubicBezTo>
                    <a:cubicBezTo>
                      <a:pt x="6155" y="6720"/>
                      <a:pt x="9135" y="9120"/>
                      <a:pt x="12114" y="1152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1" name="Shape"/>
              <p:cNvSpPr/>
              <p:nvPr/>
            </p:nvSpPr>
            <p:spPr>
              <a:xfrm>
                <a:off x="2260191" y="-277767"/>
                <a:ext cx="57039" cy="80443"/>
              </a:xfrm>
              <a:custGeom>
                <a:avLst/>
                <a:gdLst/>
                <a:ahLst/>
                <a:cxnLst>
                  <a:cxn ang="0">
                    <a:pos x="wd2" y="hd2"/>
                  </a:cxn>
                  <a:cxn ang="5400000">
                    <a:pos x="wd2" y="hd2"/>
                  </a:cxn>
                  <a:cxn ang="10800000">
                    <a:pos x="wd2" y="hd2"/>
                  </a:cxn>
                  <a:cxn ang="16200000">
                    <a:pos x="wd2" y="hd2"/>
                  </a:cxn>
                </a:cxnLst>
                <a:rect l="0" t="0" r="r" b="b"/>
                <a:pathLst>
                  <a:path w="20379" h="20757" extrusionOk="0">
                    <a:moveTo>
                      <a:pt x="3543" y="6012"/>
                    </a:moveTo>
                    <a:cubicBezTo>
                      <a:pt x="2712" y="9012"/>
                      <a:pt x="1881" y="12012"/>
                      <a:pt x="3127" y="14412"/>
                    </a:cubicBezTo>
                    <a:cubicBezTo>
                      <a:pt x="4374" y="16812"/>
                      <a:pt x="7697" y="18612"/>
                      <a:pt x="10604" y="18012"/>
                    </a:cubicBezTo>
                    <a:cubicBezTo>
                      <a:pt x="13512" y="17412"/>
                      <a:pt x="16004" y="14412"/>
                      <a:pt x="16835" y="11112"/>
                    </a:cubicBezTo>
                    <a:cubicBezTo>
                      <a:pt x="17666" y="7812"/>
                      <a:pt x="16835" y="4212"/>
                      <a:pt x="14343" y="2112"/>
                    </a:cubicBezTo>
                    <a:cubicBezTo>
                      <a:pt x="11850" y="12"/>
                      <a:pt x="7697" y="-588"/>
                      <a:pt x="5204" y="612"/>
                    </a:cubicBezTo>
                    <a:cubicBezTo>
                      <a:pt x="2712" y="1812"/>
                      <a:pt x="1881" y="4812"/>
                      <a:pt x="1051" y="7812"/>
                    </a:cubicBezTo>
                    <a:cubicBezTo>
                      <a:pt x="220" y="10812"/>
                      <a:pt x="-611" y="13812"/>
                      <a:pt x="635" y="16212"/>
                    </a:cubicBezTo>
                    <a:cubicBezTo>
                      <a:pt x="1881" y="18612"/>
                      <a:pt x="5204" y="20412"/>
                      <a:pt x="8943" y="20712"/>
                    </a:cubicBezTo>
                    <a:cubicBezTo>
                      <a:pt x="12681" y="21012"/>
                      <a:pt x="16835" y="19812"/>
                      <a:pt x="18912" y="17712"/>
                    </a:cubicBezTo>
                    <a:cubicBezTo>
                      <a:pt x="20989" y="15612"/>
                      <a:pt x="20989" y="12612"/>
                      <a:pt x="18081" y="9612"/>
                    </a:cubicBezTo>
                    <a:cubicBezTo>
                      <a:pt x="15174" y="6612"/>
                      <a:pt x="9358" y="3612"/>
                      <a:pt x="7697" y="3912"/>
                    </a:cubicBezTo>
                    <a:cubicBezTo>
                      <a:pt x="6035" y="4212"/>
                      <a:pt x="8527" y="7812"/>
                      <a:pt x="11020" y="114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2" name="Shape"/>
              <p:cNvSpPr/>
              <p:nvPr/>
            </p:nvSpPr>
            <p:spPr>
              <a:xfrm>
                <a:off x="2427331" y="-442812"/>
                <a:ext cx="59031" cy="89231"/>
              </a:xfrm>
              <a:custGeom>
                <a:avLst/>
                <a:gdLst/>
                <a:ahLst/>
                <a:cxnLst>
                  <a:cxn ang="0">
                    <a:pos x="wd2" y="hd2"/>
                  </a:cxn>
                  <a:cxn ang="5400000">
                    <a:pos x="wd2" y="hd2"/>
                  </a:cxn>
                  <a:cxn ang="10800000">
                    <a:pos x="wd2" y="hd2"/>
                  </a:cxn>
                  <a:cxn ang="16200000">
                    <a:pos x="wd2" y="hd2"/>
                  </a:cxn>
                </a:cxnLst>
                <a:rect l="0" t="0" r="r" b="b"/>
                <a:pathLst>
                  <a:path w="20310" h="21254" extrusionOk="0">
                    <a:moveTo>
                      <a:pt x="1107" y="13292"/>
                    </a:moveTo>
                    <a:cubicBezTo>
                      <a:pt x="1907" y="16062"/>
                      <a:pt x="2707" y="18831"/>
                      <a:pt x="5107" y="20215"/>
                    </a:cubicBezTo>
                    <a:cubicBezTo>
                      <a:pt x="7507" y="21600"/>
                      <a:pt x="11507" y="21600"/>
                      <a:pt x="13907" y="20215"/>
                    </a:cubicBezTo>
                    <a:cubicBezTo>
                      <a:pt x="16307" y="18831"/>
                      <a:pt x="17107" y="16062"/>
                      <a:pt x="17907" y="13015"/>
                    </a:cubicBezTo>
                    <a:cubicBezTo>
                      <a:pt x="18707" y="9969"/>
                      <a:pt x="19507" y="6646"/>
                      <a:pt x="18307" y="4154"/>
                    </a:cubicBezTo>
                    <a:cubicBezTo>
                      <a:pt x="17107" y="1662"/>
                      <a:pt x="13907" y="0"/>
                      <a:pt x="10707" y="0"/>
                    </a:cubicBezTo>
                    <a:cubicBezTo>
                      <a:pt x="7507" y="0"/>
                      <a:pt x="4307" y="1662"/>
                      <a:pt x="2307" y="3877"/>
                    </a:cubicBezTo>
                    <a:cubicBezTo>
                      <a:pt x="307" y="6092"/>
                      <a:pt x="-493" y="8862"/>
                      <a:pt x="307" y="11354"/>
                    </a:cubicBezTo>
                    <a:cubicBezTo>
                      <a:pt x="1107" y="13846"/>
                      <a:pt x="3507" y="16062"/>
                      <a:pt x="6707" y="16338"/>
                    </a:cubicBezTo>
                    <a:cubicBezTo>
                      <a:pt x="9907" y="16615"/>
                      <a:pt x="13907" y="14954"/>
                      <a:pt x="16707" y="12185"/>
                    </a:cubicBezTo>
                    <a:cubicBezTo>
                      <a:pt x="19507" y="9415"/>
                      <a:pt x="21107" y="5538"/>
                      <a:pt x="19907" y="3877"/>
                    </a:cubicBezTo>
                    <a:cubicBezTo>
                      <a:pt x="18707" y="2215"/>
                      <a:pt x="14707" y="2769"/>
                      <a:pt x="12307" y="4431"/>
                    </a:cubicBezTo>
                    <a:cubicBezTo>
                      <a:pt x="9907" y="6092"/>
                      <a:pt x="9107" y="8862"/>
                      <a:pt x="8307" y="1163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3" name="Shape"/>
              <p:cNvSpPr/>
              <p:nvPr/>
            </p:nvSpPr>
            <p:spPr>
              <a:xfrm>
                <a:off x="2648087" y="-575967"/>
                <a:ext cx="36781" cy="58556"/>
              </a:xfrm>
              <a:custGeom>
                <a:avLst/>
                <a:gdLst/>
                <a:ahLst/>
                <a:cxnLst>
                  <a:cxn ang="0">
                    <a:pos x="wd2" y="hd2"/>
                  </a:cxn>
                  <a:cxn ang="5400000">
                    <a:pos x="wd2" y="hd2"/>
                  </a:cxn>
                  <a:cxn ang="10800000">
                    <a:pos x="wd2" y="hd2"/>
                  </a:cxn>
                  <a:cxn ang="16200000">
                    <a:pos x="wd2" y="hd2"/>
                  </a:cxn>
                </a:cxnLst>
                <a:rect l="0" t="0" r="r" b="b"/>
                <a:pathLst>
                  <a:path w="20098" h="20146" extrusionOk="0">
                    <a:moveTo>
                      <a:pt x="6915" y="12213"/>
                    </a:moveTo>
                    <a:cubicBezTo>
                      <a:pt x="9457" y="8213"/>
                      <a:pt x="11998" y="4213"/>
                      <a:pt x="10727" y="3413"/>
                    </a:cubicBezTo>
                    <a:cubicBezTo>
                      <a:pt x="9457" y="2613"/>
                      <a:pt x="4374" y="5013"/>
                      <a:pt x="1833" y="8213"/>
                    </a:cubicBezTo>
                    <a:cubicBezTo>
                      <a:pt x="-708" y="11413"/>
                      <a:pt x="-708" y="15413"/>
                      <a:pt x="2468" y="17813"/>
                    </a:cubicBezTo>
                    <a:cubicBezTo>
                      <a:pt x="5645" y="20213"/>
                      <a:pt x="11998" y="21013"/>
                      <a:pt x="15810" y="19013"/>
                    </a:cubicBezTo>
                    <a:cubicBezTo>
                      <a:pt x="19621" y="17013"/>
                      <a:pt x="20892" y="12213"/>
                      <a:pt x="19621" y="8213"/>
                    </a:cubicBezTo>
                    <a:cubicBezTo>
                      <a:pt x="18351" y="4213"/>
                      <a:pt x="14539" y="1013"/>
                      <a:pt x="11363" y="213"/>
                    </a:cubicBezTo>
                    <a:cubicBezTo>
                      <a:pt x="8186" y="-587"/>
                      <a:pt x="5645" y="1013"/>
                      <a:pt x="3104" y="26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4" name="Shape"/>
              <p:cNvSpPr/>
              <p:nvPr/>
            </p:nvSpPr>
            <p:spPr>
              <a:xfrm>
                <a:off x="2832659" y="-651044"/>
                <a:ext cx="45668" cy="63233"/>
              </a:xfrm>
              <a:custGeom>
                <a:avLst/>
                <a:gdLst/>
                <a:ahLst/>
                <a:cxnLst>
                  <a:cxn ang="0">
                    <a:pos x="wd2" y="hd2"/>
                  </a:cxn>
                  <a:cxn ang="5400000">
                    <a:pos x="wd2" y="hd2"/>
                  </a:cxn>
                  <a:cxn ang="10800000">
                    <a:pos x="wd2" y="hd2"/>
                  </a:cxn>
                  <a:cxn ang="16200000">
                    <a:pos x="wd2" y="hd2"/>
                  </a:cxn>
                </a:cxnLst>
                <a:rect l="0" t="0" r="r" b="b"/>
                <a:pathLst>
                  <a:path w="20201" h="20255" extrusionOk="0">
                    <a:moveTo>
                      <a:pt x="1094" y="8606"/>
                    </a:moveTo>
                    <a:cubicBezTo>
                      <a:pt x="1094" y="12330"/>
                      <a:pt x="1094" y="16054"/>
                      <a:pt x="3666" y="17544"/>
                    </a:cubicBezTo>
                    <a:cubicBezTo>
                      <a:pt x="6237" y="19034"/>
                      <a:pt x="11380" y="18289"/>
                      <a:pt x="14980" y="16054"/>
                    </a:cubicBezTo>
                    <a:cubicBezTo>
                      <a:pt x="18580" y="13820"/>
                      <a:pt x="20637" y="10096"/>
                      <a:pt x="20123" y="6744"/>
                    </a:cubicBezTo>
                    <a:cubicBezTo>
                      <a:pt x="19608" y="3392"/>
                      <a:pt x="16523" y="413"/>
                      <a:pt x="12923" y="40"/>
                    </a:cubicBezTo>
                    <a:cubicBezTo>
                      <a:pt x="9323" y="-332"/>
                      <a:pt x="5208" y="1902"/>
                      <a:pt x="2637" y="5627"/>
                    </a:cubicBezTo>
                    <a:cubicBezTo>
                      <a:pt x="66" y="9351"/>
                      <a:pt x="-963" y="14565"/>
                      <a:pt x="1094" y="17544"/>
                    </a:cubicBezTo>
                    <a:cubicBezTo>
                      <a:pt x="3151" y="20523"/>
                      <a:pt x="8294" y="21268"/>
                      <a:pt x="11894" y="18661"/>
                    </a:cubicBezTo>
                    <a:cubicBezTo>
                      <a:pt x="15494" y="16054"/>
                      <a:pt x="17551" y="10096"/>
                      <a:pt x="15494" y="7489"/>
                    </a:cubicBezTo>
                    <a:cubicBezTo>
                      <a:pt x="13437" y="4882"/>
                      <a:pt x="7266" y="5627"/>
                      <a:pt x="1094" y="637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5" name="Shape"/>
              <p:cNvSpPr/>
              <p:nvPr/>
            </p:nvSpPr>
            <p:spPr>
              <a:xfrm>
                <a:off x="2623179" y="-580450"/>
                <a:ext cx="60468" cy="62247"/>
              </a:xfrm>
              <a:custGeom>
                <a:avLst/>
                <a:gdLst/>
                <a:ahLst/>
                <a:cxnLst>
                  <a:cxn ang="0">
                    <a:pos x="wd2" y="hd2"/>
                  </a:cxn>
                  <a:cxn ang="5400000">
                    <a:pos x="wd2" y="hd2"/>
                  </a:cxn>
                  <a:cxn ang="10800000">
                    <a:pos x="wd2" y="hd2"/>
                  </a:cxn>
                  <a:cxn ang="16200000">
                    <a:pos x="wd2" y="hd2"/>
                  </a:cxn>
                </a:cxnLst>
                <a:rect l="0" t="0" r="r" b="b"/>
                <a:pathLst>
                  <a:path w="20061" h="20651" extrusionOk="0">
                    <a:moveTo>
                      <a:pt x="891" y="6321"/>
                    </a:moveTo>
                    <a:cubicBezTo>
                      <a:pt x="119" y="10178"/>
                      <a:pt x="-652" y="14035"/>
                      <a:pt x="891" y="16735"/>
                    </a:cubicBezTo>
                    <a:cubicBezTo>
                      <a:pt x="2434" y="19435"/>
                      <a:pt x="6291" y="20978"/>
                      <a:pt x="9762" y="20592"/>
                    </a:cubicBezTo>
                    <a:cubicBezTo>
                      <a:pt x="13234" y="20207"/>
                      <a:pt x="16319" y="17892"/>
                      <a:pt x="18248" y="14807"/>
                    </a:cubicBezTo>
                    <a:cubicBezTo>
                      <a:pt x="20177" y="11721"/>
                      <a:pt x="20948" y="7864"/>
                      <a:pt x="18634" y="4778"/>
                    </a:cubicBezTo>
                    <a:cubicBezTo>
                      <a:pt x="16319" y="1692"/>
                      <a:pt x="10919" y="-622"/>
                      <a:pt x="7834" y="149"/>
                    </a:cubicBezTo>
                    <a:cubicBezTo>
                      <a:pt x="4748" y="921"/>
                      <a:pt x="3977" y="4778"/>
                      <a:pt x="5905" y="7478"/>
                    </a:cubicBezTo>
                    <a:cubicBezTo>
                      <a:pt x="7834" y="10178"/>
                      <a:pt x="12462" y="11721"/>
                      <a:pt x="14777" y="10178"/>
                    </a:cubicBezTo>
                    <a:cubicBezTo>
                      <a:pt x="17091" y="8635"/>
                      <a:pt x="17091" y="4007"/>
                      <a:pt x="14777" y="2464"/>
                    </a:cubicBezTo>
                    <a:cubicBezTo>
                      <a:pt x="12462" y="921"/>
                      <a:pt x="7834" y="2464"/>
                      <a:pt x="3205" y="400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96" name="Line" descr="Line"/>
              <p:cNvPicPr>
                <a:picLocks/>
              </p:cNvPicPr>
              <p:nvPr/>
            </p:nvPicPr>
            <p:blipFill>
              <a:blip r:embed="rId2"/>
              <a:stretch>
                <a:fillRect/>
              </a:stretch>
            </p:blipFill>
            <p:spPr>
              <a:xfrm>
                <a:off x="2615462" y="-9072"/>
                <a:ext cx="604204" cy="514770"/>
              </a:xfrm>
              <a:prstGeom prst="rect">
                <a:avLst/>
              </a:prstGeom>
              <a:effectLst/>
            </p:spPr>
          </p:pic>
          <p:pic>
            <p:nvPicPr>
              <p:cNvPr id="498" name="Line" descr="Line"/>
              <p:cNvPicPr>
                <a:picLocks/>
              </p:cNvPicPr>
              <p:nvPr/>
            </p:nvPicPr>
            <p:blipFill>
              <a:blip r:embed="rId3"/>
              <a:stretch>
                <a:fillRect/>
              </a:stretch>
            </p:blipFill>
            <p:spPr>
              <a:xfrm>
                <a:off x="2617089" y="11486"/>
                <a:ext cx="579127" cy="534591"/>
              </a:xfrm>
              <a:prstGeom prst="rect">
                <a:avLst/>
              </a:prstGeom>
              <a:effectLst/>
            </p:spPr>
          </p:pic>
          <p:pic>
            <p:nvPicPr>
              <p:cNvPr id="500" name="Line" descr="Line"/>
              <p:cNvPicPr>
                <a:picLocks/>
              </p:cNvPicPr>
              <p:nvPr/>
            </p:nvPicPr>
            <p:blipFill>
              <a:blip r:embed="rId4"/>
              <a:stretch>
                <a:fillRect/>
              </a:stretch>
            </p:blipFill>
            <p:spPr>
              <a:xfrm>
                <a:off x="2899165" y="212817"/>
                <a:ext cx="109109" cy="117415"/>
              </a:xfrm>
              <a:prstGeom prst="rect">
                <a:avLst/>
              </a:prstGeom>
              <a:effectLst/>
            </p:spPr>
          </p:pic>
          <p:pic>
            <p:nvPicPr>
              <p:cNvPr id="502" name="Line" descr="Line"/>
              <p:cNvPicPr>
                <a:picLocks/>
              </p:cNvPicPr>
              <p:nvPr/>
            </p:nvPicPr>
            <p:blipFill>
              <a:blip r:embed="rId5"/>
              <a:stretch>
                <a:fillRect/>
              </a:stretch>
            </p:blipFill>
            <p:spPr>
              <a:xfrm>
                <a:off x="2450773" y="-274146"/>
                <a:ext cx="1072243" cy="1056622"/>
              </a:xfrm>
              <a:prstGeom prst="rect">
                <a:avLst/>
              </a:prstGeom>
              <a:effectLst/>
            </p:spPr>
          </p:pic>
          <p:pic>
            <p:nvPicPr>
              <p:cNvPr id="504" name="Line" descr="Line"/>
              <p:cNvPicPr>
                <a:picLocks/>
              </p:cNvPicPr>
              <p:nvPr/>
            </p:nvPicPr>
            <p:blipFill>
              <a:blip r:embed="rId6"/>
              <a:stretch>
                <a:fillRect/>
              </a:stretch>
            </p:blipFill>
            <p:spPr>
              <a:xfrm>
                <a:off x="2328752" y="-434585"/>
                <a:ext cx="1371914" cy="1381852"/>
              </a:xfrm>
              <a:prstGeom prst="rect">
                <a:avLst/>
              </a:prstGeom>
              <a:effectLst/>
            </p:spPr>
          </p:pic>
          <p:pic>
            <p:nvPicPr>
              <p:cNvPr id="506" name="Line" descr="Line"/>
              <p:cNvPicPr>
                <a:picLocks/>
              </p:cNvPicPr>
              <p:nvPr/>
            </p:nvPicPr>
            <p:blipFill>
              <a:blip r:embed="rId7"/>
              <a:stretch>
                <a:fillRect/>
              </a:stretch>
            </p:blipFill>
            <p:spPr>
              <a:xfrm>
                <a:off x="74036" y="383380"/>
                <a:ext cx="1957650" cy="2520858"/>
              </a:xfrm>
              <a:prstGeom prst="rect">
                <a:avLst/>
              </a:prstGeom>
              <a:effectLst/>
            </p:spPr>
          </p:pic>
          <p:pic>
            <p:nvPicPr>
              <p:cNvPr id="508" name="Line" descr="Line"/>
              <p:cNvPicPr>
                <a:picLocks/>
              </p:cNvPicPr>
              <p:nvPr/>
            </p:nvPicPr>
            <p:blipFill>
              <a:blip r:embed="rId8"/>
              <a:stretch>
                <a:fillRect/>
              </a:stretch>
            </p:blipFill>
            <p:spPr>
              <a:xfrm>
                <a:off x="213549" y="555954"/>
                <a:ext cx="1887893" cy="2452919"/>
              </a:xfrm>
              <a:prstGeom prst="rect">
                <a:avLst/>
              </a:prstGeom>
              <a:effectLst/>
            </p:spPr>
          </p:pic>
          <p:pic>
            <p:nvPicPr>
              <p:cNvPr id="510" name="Line" descr="Line"/>
              <p:cNvPicPr>
                <a:picLocks/>
              </p:cNvPicPr>
              <p:nvPr/>
            </p:nvPicPr>
            <p:blipFill>
              <a:blip r:embed="rId9"/>
              <a:stretch>
                <a:fillRect/>
              </a:stretch>
            </p:blipFill>
            <p:spPr>
              <a:xfrm>
                <a:off x="450720" y="751272"/>
                <a:ext cx="1706527" cy="2271552"/>
              </a:xfrm>
              <a:prstGeom prst="rect">
                <a:avLst/>
              </a:prstGeom>
              <a:effectLst/>
            </p:spPr>
          </p:pic>
          <p:pic>
            <p:nvPicPr>
              <p:cNvPr id="512" name="Line" descr="Line"/>
              <p:cNvPicPr>
                <a:picLocks/>
              </p:cNvPicPr>
              <p:nvPr/>
            </p:nvPicPr>
            <p:blipFill>
              <a:blip r:embed="rId10"/>
              <a:stretch>
                <a:fillRect/>
              </a:stretch>
            </p:blipFill>
            <p:spPr>
              <a:xfrm>
                <a:off x="3778094" y="890784"/>
                <a:ext cx="1601893" cy="2376187"/>
              </a:xfrm>
              <a:prstGeom prst="rect">
                <a:avLst/>
              </a:prstGeom>
              <a:effectLst/>
            </p:spPr>
          </p:pic>
          <p:pic>
            <p:nvPicPr>
              <p:cNvPr id="514" name="Line" descr="Line"/>
              <p:cNvPicPr>
                <a:picLocks/>
              </p:cNvPicPr>
              <p:nvPr/>
            </p:nvPicPr>
            <p:blipFill>
              <a:blip r:embed="rId11"/>
              <a:stretch>
                <a:fillRect/>
              </a:stretch>
            </p:blipFill>
            <p:spPr>
              <a:xfrm>
                <a:off x="3861801" y="597808"/>
                <a:ext cx="1587942" cy="2641261"/>
              </a:xfrm>
              <a:prstGeom prst="rect">
                <a:avLst/>
              </a:prstGeom>
              <a:effectLst/>
            </p:spPr>
          </p:pic>
          <p:pic>
            <p:nvPicPr>
              <p:cNvPr id="516" name="Line" descr="Line"/>
              <p:cNvPicPr>
                <a:picLocks/>
              </p:cNvPicPr>
              <p:nvPr/>
            </p:nvPicPr>
            <p:blipFill>
              <a:blip r:embed="rId12"/>
              <a:stretch>
                <a:fillRect/>
              </a:stretch>
            </p:blipFill>
            <p:spPr>
              <a:xfrm>
                <a:off x="3910631" y="303497"/>
                <a:ext cx="1832088" cy="2942547"/>
              </a:xfrm>
              <a:prstGeom prst="rect">
                <a:avLst/>
              </a:prstGeom>
              <a:effectLst/>
            </p:spPr>
          </p:pic>
          <p:sp>
            <p:nvSpPr>
              <p:cNvPr id="518" name="Line"/>
              <p:cNvSpPr/>
              <p:nvPr/>
            </p:nvSpPr>
            <p:spPr>
              <a:xfrm>
                <a:off x="2817267" y="2374005"/>
                <a:ext cx="48805" cy="52176"/>
              </a:xfrm>
              <a:custGeom>
                <a:avLst/>
                <a:gdLst/>
                <a:ahLst/>
                <a:cxnLst>
                  <a:cxn ang="0">
                    <a:pos x="wd2" y="hd2"/>
                  </a:cxn>
                  <a:cxn ang="5400000">
                    <a:pos x="wd2" y="hd2"/>
                  </a:cxn>
                  <a:cxn ang="10800000">
                    <a:pos x="wd2" y="hd2"/>
                  </a:cxn>
                  <a:cxn ang="16200000">
                    <a:pos x="wd2" y="hd2"/>
                  </a:cxn>
                </a:cxnLst>
                <a:rect l="0" t="0" r="r" b="b"/>
                <a:pathLst>
                  <a:path w="20408" h="21025" extrusionOk="0">
                    <a:moveTo>
                      <a:pt x="6690" y="4938"/>
                    </a:moveTo>
                    <a:cubicBezTo>
                      <a:pt x="5060" y="6509"/>
                      <a:pt x="3429" y="8080"/>
                      <a:pt x="3022" y="10829"/>
                    </a:cubicBezTo>
                    <a:cubicBezTo>
                      <a:pt x="2614" y="13578"/>
                      <a:pt x="3429" y="17506"/>
                      <a:pt x="5263" y="19469"/>
                    </a:cubicBezTo>
                    <a:cubicBezTo>
                      <a:pt x="7097" y="21433"/>
                      <a:pt x="9950" y="21433"/>
                      <a:pt x="12803" y="20058"/>
                    </a:cubicBezTo>
                    <a:cubicBezTo>
                      <a:pt x="15656" y="18684"/>
                      <a:pt x="18509" y="15935"/>
                      <a:pt x="19731" y="13578"/>
                    </a:cubicBezTo>
                    <a:cubicBezTo>
                      <a:pt x="20954" y="11222"/>
                      <a:pt x="20546" y="9258"/>
                      <a:pt x="18305" y="7295"/>
                    </a:cubicBezTo>
                    <a:cubicBezTo>
                      <a:pt x="16063" y="5331"/>
                      <a:pt x="11988" y="3368"/>
                      <a:pt x="8931" y="2386"/>
                    </a:cubicBezTo>
                    <a:cubicBezTo>
                      <a:pt x="5875" y="1404"/>
                      <a:pt x="3837" y="1404"/>
                      <a:pt x="2207" y="3171"/>
                    </a:cubicBezTo>
                    <a:cubicBezTo>
                      <a:pt x="577" y="4938"/>
                      <a:pt x="-646" y="8473"/>
                      <a:pt x="373" y="11222"/>
                    </a:cubicBezTo>
                    <a:cubicBezTo>
                      <a:pt x="1392" y="13971"/>
                      <a:pt x="4652" y="15935"/>
                      <a:pt x="7301" y="16917"/>
                    </a:cubicBezTo>
                    <a:cubicBezTo>
                      <a:pt x="9950" y="17898"/>
                      <a:pt x="11988" y="17898"/>
                      <a:pt x="13618" y="17113"/>
                    </a:cubicBezTo>
                    <a:cubicBezTo>
                      <a:pt x="15248" y="16328"/>
                      <a:pt x="16471" y="14757"/>
                      <a:pt x="16675" y="12008"/>
                    </a:cubicBezTo>
                    <a:cubicBezTo>
                      <a:pt x="16879" y="9258"/>
                      <a:pt x="16064" y="5331"/>
                      <a:pt x="14637" y="2975"/>
                    </a:cubicBezTo>
                    <a:cubicBezTo>
                      <a:pt x="13211" y="618"/>
                      <a:pt x="11173" y="-167"/>
                      <a:pt x="9339" y="29"/>
                    </a:cubicBezTo>
                    <a:cubicBezTo>
                      <a:pt x="7505" y="226"/>
                      <a:pt x="5875" y="1404"/>
                      <a:pt x="4856" y="2975"/>
                    </a:cubicBezTo>
                    <a:cubicBezTo>
                      <a:pt x="3837" y="4546"/>
                      <a:pt x="3429" y="6509"/>
                      <a:pt x="3429" y="8473"/>
                    </a:cubicBezTo>
                    <a:cubicBezTo>
                      <a:pt x="3429" y="10437"/>
                      <a:pt x="3837" y="12400"/>
                      <a:pt x="6079" y="13186"/>
                    </a:cubicBezTo>
                    <a:cubicBezTo>
                      <a:pt x="8320" y="13971"/>
                      <a:pt x="12396" y="13578"/>
                      <a:pt x="15045" y="12597"/>
                    </a:cubicBezTo>
                    <a:cubicBezTo>
                      <a:pt x="17694" y="11615"/>
                      <a:pt x="18916" y="10044"/>
                      <a:pt x="19324" y="8277"/>
                    </a:cubicBezTo>
                    <a:cubicBezTo>
                      <a:pt x="19731" y="6509"/>
                      <a:pt x="19324" y="4546"/>
                      <a:pt x="18101" y="3368"/>
                    </a:cubicBezTo>
                    <a:cubicBezTo>
                      <a:pt x="16878" y="2189"/>
                      <a:pt x="14841" y="1797"/>
                      <a:pt x="12803" y="1600"/>
                    </a:cubicBezTo>
                    <a:cubicBezTo>
                      <a:pt x="10765" y="1404"/>
                      <a:pt x="8728" y="1404"/>
                      <a:pt x="8524" y="1993"/>
                    </a:cubicBezTo>
                    <a:cubicBezTo>
                      <a:pt x="8320" y="2582"/>
                      <a:pt x="9950" y="3760"/>
                      <a:pt x="11580" y="493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19" name="Line"/>
              <p:cNvSpPr/>
              <p:nvPr/>
            </p:nvSpPr>
            <p:spPr>
              <a:xfrm>
                <a:off x="2943805" y="2374564"/>
                <a:ext cx="42683" cy="46042"/>
              </a:xfrm>
              <a:custGeom>
                <a:avLst/>
                <a:gdLst/>
                <a:ahLst/>
                <a:cxnLst>
                  <a:cxn ang="0">
                    <a:pos x="wd2" y="hd2"/>
                  </a:cxn>
                  <a:cxn ang="5400000">
                    <a:pos x="wd2" y="hd2"/>
                  </a:cxn>
                  <a:cxn ang="10800000">
                    <a:pos x="wd2" y="hd2"/>
                  </a:cxn>
                  <a:cxn ang="16200000">
                    <a:pos x="wd2" y="hd2"/>
                  </a:cxn>
                </a:cxnLst>
                <a:rect l="0" t="0" r="r" b="b"/>
                <a:pathLst>
                  <a:path w="20564" h="20825" extrusionOk="0">
                    <a:moveTo>
                      <a:pt x="271" y="0"/>
                    </a:moveTo>
                    <a:cubicBezTo>
                      <a:pt x="271" y="4408"/>
                      <a:pt x="271" y="8816"/>
                      <a:pt x="1210" y="11902"/>
                    </a:cubicBezTo>
                    <a:cubicBezTo>
                      <a:pt x="2149" y="14988"/>
                      <a:pt x="4027" y="16751"/>
                      <a:pt x="6140" y="17633"/>
                    </a:cubicBezTo>
                    <a:cubicBezTo>
                      <a:pt x="8253" y="18514"/>
                      <a:pt x="10601" y="18514"/>
                      <a:pt x="12479" y="16531"/>
                    </a:cubicBezTo>
                    <a:cubicBezTo>
                      <a:pt x="14358" y="14547"/>
                      <a:pt x="15766" y="10580"/>
                      <a:pt x="15532" y="7714"/>
                    </a:cubicBezTo>
                    <a:cubicBezTo>
                      <a:pt x="15297" y="4849"/>
                      <a:pt x="13418" y="3086"/>
                      <a:pt x="11305" y="1984"/>
                    </a:cubicBezTo>
                    <a:cubicBezTo>
                      <a:pt x="9192" y="882"/>
                      <a:pt x="6845" y="441"/>
                      <a:pt x="4732" y="2865"/>
                    </a:cubicBezTo>
                    <a:cubicBezTo>
                      <a:pt x="2618" y="5290"/>
                      <a:pt x="740" y="10580"/>
                      <a:pt x="740" y="13886"/>
                    </a:cubicBezTo>
                    <a:cubicBezTo>
                      <a:pt x="740" y="17192"/>
                      <a:pt x="2618" y="18514"/>
                      <a:pt x="5905" y="18735"/>
                    </a:cubicBezTo>
                    <a:cubicBezTo>
                      <a:pt x="9192" y="18955"/>
                      <a:pt x="13888" y="18074"/>
                      <a:pt x="16940" y="16751"/>
                    </a:cubicBezTo>
                    <a:cubicBezTo>
                      <a:pt x="19992" y="15429"/>
                      <a:pt x="21401" y="13665"/>
                      <a:pt x="19992" y="11021"/>
                    </a:cubicBezTo>
                    <a:cubicBezTo>
                      <a:pt x="18584" y="8376"/>
                      <a:pt x="14358" y="4849"/>
                      <a:pt x="10836" y="3086"/>
                    </a:cubicBezTo>
                    <a:cubicBezTo>
                      <a:pt x="7314" y="1322"/>
                      <a:pt x="4497" y="1322"/>
                      <a:pt x="2618" y="2425"/>
                    </a:cubicBezTo>
                    <a:cubicBezTo>
                      <a:pt x="740" y="3527"/>
                      <a:pt x="-199" y="5731"/>
                      <a:pt x="36" y="8816"/>
                    </a:cubicBezTo>
                    <a:cubicBezTo>
                      <a:pt x="271" y="11902"/>
                      <a:pt x="1679" y="15869"/>
                      <a:pt x="3558" y="18294"/>
                    </a:cubicBezTo>
                    <a:cubicBezTo>
                      <a:pt x="5436" y="20718"/>
                      <a:pt x="7784" y="21600"/>
                      <a:pt x="11071" y="20057"/>
                    </a:cubicBezTo>
                    <a:cubicBezTo>
                      <a:pt x="14358" y="18514"/>
                      <a:pt x="18584" y="14547"/>
                      <a:pt x="19992" y="11682"/>
                    </a:cubicBezTo>
                    <a:cubicBezTo>
                      <a:pt x="21401" y="8816"/>
                      <a:pt x="19992" y="7053"/>
                      <a:pt x="18114" y="6392"/>
                    </a:cubicBezTo>
                    <a:cubicBezTo>
                      <a:pt x="16236" y="5731"/>
                      <a:pt x="13888" y="6171"/>
                      <a:pt x="11540" y="6612"/>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0" name="Line"/>
              <p:cNvSpPr/>
              <p:nvPr/>
            </p:nvSpPr>
            <p:spPr>
              <a:xfrm>
                <a:off x="3063449" y="2397954"/>
                <a:ext cx="61400" cy="45990"/>
              </a:xfrm>
              <a:custGeom>
                <a:avLst/>
                <a:gdLst/>
                <a:ahLst/>
                <a:cxnLst>
                  <a:cxn ang="0">
                    <a:pos x="wd2" y="hd2"/>
                  </a:cxn>
                  <a:cxn ang="5400000">
                    <a:pos x="wd2" y="hd2"/>
                  </a:cxn>
                  <a:cxn ang="10800000">
                    <a:pos x="wd2" y="hd2"/>
                  </a:cxn>
                  <a:cxn ang="16200000">
                    <a:pos x="wd2" y="hd2"/>
                  </a:cxn>
                </a:cxnLst>
                <a:rect l="0" t="0" r="r" b="b"/>
                <a:pathLst>
                  <a:path w="20935" h="21235" extrusionOk="0">
                    <a:moveTo>
                      <a:pt x="3260" y="0"/>
                    </a:moveTo>
                    <a:cubicBezTo>
                      <a:pt x="2263" y="2250"/>
                      <a:pt x="1266" y="4500"/>
                      <a:pt x="1266" y="7650"/>
                    </a:cubicBezTo>
                    <a:cubicBezTo>
                      <a:pt x="1266" y="10800"/>
                      <a:pt x="2263" y="14850"/>
                      <a:pt x="3593" y="17100"/>
                    </a:cubicBezTo>
                    <a:cubicBezTo>
                      <a:pt x="4922" y="19350"/>
                      <a:pt x="6583" y="19800"/>
                      <a:pt x="7746" y="18900"/>
                    </a:cubicBezTo>
                    <a:cubicBezTo>
                      <a:pt x="8910" y="18000"/>
                      <a:pt x="9574" y="15750"/>
                      <a:pt x="9740" y="13500"/>
                    </a:cubicBezTo>
                    <a:cubicBezTo>
                      <a:pt x="9907" y="11250"/>
                      <a:pt x="9574" y="9000"/>
                      <a:pt x="8743" y="7200"/>
                    </a:cubicBezTo>
                    <a:cubicBezTo>
                      <a:pt x="7913" y="5400"/>
                      <a:pt x="6583" y="4050"/>
                      <a:pt x="5088" y="3825"/>
                    </a:cubicBezTo>
                    <a:cubicBezTo>
                      <a:pt x="3593" y="3600"/>
                      <a:pt x="1931" y="4500"/>
                      <a:pt x="934" y="6075"/>
                    </a:cubicBezTo>
                    <a:cubicBezTo>
                      <a:pt x="-63" y="7650"/>
                      <a:pt x="-395" y="9900"/>
                      <a:pt x="602" y="12600"/>
                    </a:cubicBezTo>
                    <a:cubicBezTo>
                      <a:pt x="1599" y="15300"/>
                      <a:pt x="3925" y="18450"/>
                      <a:pt x="5919" y="19800"/>
                    </a:cubicBezTo>
                    <a:cubicBezTo>
                      <a:pt x="7913" y="21150"/>
                      <a:pt x="9574" y="20700"/>
                      <a:pt x="11070" y="19350"/>
                    </a:cubicBezTo>
                    <a:cubicBezTo>
                      <a:pt x="12565" y="18000"/>
                      <a:pt x="13894" y="15750"/>
                      <a:pt x="13562" y="12825"/>
                    </a:cubicBezTo>
                    <a:cubicBezTo>
                      <a:pt x="13230" y="9900"/>
                      <a:pt x="11236" y="6300"/>
                      <a:pt x="9076" y="4500"/>
                    </a:cubicBezTo>
                    <a:cubicBezTo>
                      <a:pt x="6916" y="2700"/>
                      <a:pt x="4590" y="2700"/>
                      <a:pt x="3260" y="3825"/>
                    </a:cubicBezTo>
                    <a:cubicBezTo>
                      <a:pt x="1931" y="4950"/>
                      <a:pt x="1599" y="7200"/>
                      <a:pt x="1433" y="9450"/>
                    </a:cubicBezTo>
                    <a:cubicBezTo>
                      <a:pt x="1266" y="11700"/>
                      <a:pt x="1266" y="13950"/>
                      <a:pt x="2596" y="16200"/>
                    </a:cubicBezTo>
                    <a:cubicBezTo>
                      <a:pt x="3925" y="18450"/>
                      <a:pt x="6583" y="20700"/>
                      <a:pt x="9574" y="21150"/>
                    </a:cubicBezTo>
                    <a:cubicBezTo>
                      <a:pt x="12565" y="21600"/>
                      <a:pt x="15888" y="20250"/>
                      <a:pt x="18048" y="17325"/>
                    </a:cubicBezTo>
                    <a:cubicBezTo>
                      <a:pt x="20208" y="14400"/>
                      <a:pt x="21205" y="9900"/>
                      <a:pt x="20873" y="6975"/>
                    </a:cubicBezTo>
                    <a:cubicBezTo>
                      <a:pt x="20540" y="4050"/>
                      <a:pt x="18879" y="2700"/>
                      <a:pt x="17217" y="1800"/>
                    </a:cubicBezTo>
                    <a:cubicBezTo>
                      <a:pt x="15556" y="900"/>
                      <a:pt x="13894" y="450"/>
                      <a:pt x="12233" y="450"/>
                    </a:cubicBezTo>
                    <a:cubicBezTo>
                      <a:pt x="10571" y="450"/>
                      <a:pt x="8910" y="900"/>
                      <a:pt x="8245" y="3375"/>
                    </a:cubicBezTo>
                    <a:cubicBezTo>
                      <a:pt x="7580" y="5850"/>
                      <a:pt x="7913" y="10350"/>
                      <a:pt x="8245" y="1485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1" name="Line"/>
              <p:cNvSpPr/>
              <p:nvPr/>
            </p:nvSpPr>
            <p:spPr>
              <a:xfrm>
                <a:off x="2698772" y="2389549"/>
                <a:ext cx="40268" cy="41313"/>
              </a:xfrm>
              <a:custGeom>
                <a:avLst/>
                <a:gdLst/>
                <a:ahLst/>
                <a:cxnLst>
                  <a:cxn ang="0">
                    <a:pos x="wd2" y="hd2"/>
                  </a:cxn>
                  <a:cxn ang="5400000">
                    <a:pos x="wd2" y="hd2"/>
                  </a:cxn>
                  <a:cxn ang="10800000">
                    <a:pos x="wd2" y="hd2"/>
                  </a:cxn>
                  <a:cxn ang="16200000">
                    <a:pos x="wd2" y="hd2"/>
                  </a:cxn>
                </a:cxnLst>
                <a:rect l="0" t="0" r="r" b="b"/>
                <a:pathLst>
                  <a:path w="21249" h="20810" extrusionOk="0">
                    <a:moveTo>
                      <a:pt x="0" y="14543"/>
                    </a:moveTo>
                    <a:cubicBezTo>
                      <a:pt x="1543" y="16507"/>
                      <a:pt x="3086" y="18471"/>
                      <a:pt x="5143" y="19698"/>
                    </a:cubicBezTo>
                    <a:cubicBezTo>
                      <a:pt x="7200" y="20925"/>
                      <a:pt x="9772" y="21416"/>
                      <a:pt x="12600" y="19698"/>
                    </a:cubicBezTo>
                    <a:cubicBezTo>
                      <a:pt x="15429" y="17980"/>
                      <a:pt x="18514" y="14052"/>
                      <a:pt x="20057" y="10861"/>
                    </a:cubicBezTo>
                    <a:cubicBezTo>
                      <a:pt x="21600" y="7671"/>
                      <a:pt x="21600" y="5216"/>
                      <a:pt x="20314" y="3498"/>
                    </a:cubicBezTo>
                    <a:cubicBezTo>
                      <a:pt x="19029" y="1780"/>
                      <a:pt x="16457" y="798"/>
                      <a:pt x="13886" y="307"/>
                    </a:cubicBezTo>
                    <a:cubicBezTo>
                      <a:pt x="11314" y="-184"/>
                      <a:pt x="8743" y="-184"/>
                      <a:pt x="6943" y="1043"/>
                    </a:cubicBezTo>
                    <a:cubicBezTo>
                      <a:pt x="5143" y="2271"/>
                      <a:pt x="4114" y="4725"/>
                      <a:pt x="3086" y="7180"/>
                    </a:cubicBezTo>
                    <a:cubicBezTo>
                      <a:pt x="2057" y="9634"/>
                      <a:pt x="1029" y="12089"/>
                      <a:pt x="1286" y="14298"/>
                    </a:cubicBezTo>
                    <a:cubicBezTo>
                      <a:pt x="1543" y="16507"/>
                      <a:pt x="3086" y="18471"/>
                      <a:pt x="5143" y="18961"/>
                    </a:cubicBezTo>
                    <a:cubicBezTo>
                      <a:pt x="7200" y="19452"/>
                      <a:pt x="9772" y="18470"/>
                      <a:pt x="11572" y="16752"/>
                    </a:cubicBezTo>
                    <a:cubicBezTo>
                      <a:pt x="13372" y="15034"/>
                      <a:pt x="14400" y="12580"/>
                      <a:pt x="14143" y="10371"/>
                    </a:cubicBezTo>
                    <a:cubicBezTo>
                      <a:pt x="13886" y="8161"/>
                      <a:pt x="12343" y="6198"/>
                      <a:pt x="10800" y="7180"/>
                    </a:cubicBezTo>
                    <a:cubicBezTo>
                      <a:pt x="9257" y="8161"/>
                      <a:pt x="7714" y="12089"/>
                      <a:pt x="6172" y="1601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grpSp>
        <p:grpSp>
          <p:nvGrpSpPr>
            <p:cNvPr id="556" name="Drawing"/>
            <p:cNvGrpSpPr/>
            <p:nvPr/>
          </p:nvGrpSpPr>
          <p:grpSpPr>
            <a:xfrm>
              <a:off x="2942578" y="5570608"/>
              <a:ext cx="1798122" cy="1964797"/>
              <a:chOff x="-4746817" y="2348735"/>
              <a:chExt cx="1798120" cy="1964795"/>
            </a:xfrm>
          </p:grpSpPr>
          <p:sp>
            <p:nvSpPr>
              <p:cNvPr id="523" name="Shape"/>
              <p:cNvSpPr/>
              <p:nvPr/>
            </p:nvSpPr>
            <p:spPr>
              <a:xfrm>
                <a:off x="-3797652" y="2348735"/>
                <a:ext cx="89649" cy="79215"/>
              </a:xfrm>
              <a:custGeom>
                <a:avLst/>
                <a:gdLst/>
                <a:ahLst/>
                <a:cxnLst>
                  <a:cxn ang="0">
                    <a:pos x="wd2" y="hd2"/>
                  </a:cxn>
                  <a:cxn ang="5400000">
                    <a:pos x="wd2" y="hd2"/>
                  </a:cxn>
                  <a:cxn ang="10800000">
                    <a:pos x="wd2" y="hd2"/>
                  </a:cxn>
                  <a:cxn ang="16200000">
                    <a:pos x="wd2" y="hd2"/>
                  </a:cxn>
                </a:cxnLst>
                <a:rect l="0" t="0" r="r" b="b"/>
                <a:pathLst>
                  <a:path w="21353" h="21025" extrusionOk="0">
                    <a:moveTo>
                      <a:pt x="4738" y="7062"/>
                    </a:moveTo>
                    <a:cubicBezTo>
                      <a:pt x="2522" y="8913"/>
                      <a:pt x="307" y="10765"/>
                      <a:pt x="30" y="12925"/>
                    </a:cubicBezTo>
                    <a:cubicBezTo>
                      <a:pt x="-247" y="15085"/>
                      <a:pt x="1415" y="17553"/>
                      <a:pt x="3630" y="19096"/>
                    </a:cubicBezTo>
                    <a:cubicBezTo>
                      <a:pt x="5845" y="20639"/>
                      <a:pt x="8615" y="21256"/>
                      <a:pt x="11384" y="20947"/>
                    </a:cubicBezTo>
                    <a:cubicBezTo>
                      <a:pt x="14153" y="20639"/>
                      <a:pt x="16922" y="19405"/>
                      <a:pt x="18584" y="17245"/>
                    </a:cubicBezTo>
                    <a:cubicBezTo>
                      <a:pt x="20245" y="15085"/>
                      <a:pt x="20799" y="11999"/>
                      <a:pt x="19968" y="9530"/>
                    </a:cubicBezTo>
                    <a:cubicBezTo>
                      <a:pt x="19138" y="7062"/>
                      <a:pt x="16922" y="5210"/>
                      <a:pt x="14430" y="3976"/>
                    </a:cubicBezTo>
                    <a:cubicBezTo>
                      <a:pt x="11938" y="2742"/>
                      <a:pt x="9168" y="2125"/>
                      <a:pt x="6953" y="3050"/>
                    </a:cubicBezTo>
                    <a:cubicBezTo>
                      <a:pt x="4738" y="3976"/>
                      <a:pt x="3076" y="6445"/>
                      <a:pt x="3076" y="9222"/>
                    </a:cubicBezTo>
                    <a:cubicBezTo>
                      <a:pt x="3076" y="11999"/>
                      <a:pt x="4738" y="15085"/>
                      <a:pt x="6953" y="16319"/>
                    </a:cubicBezTo>
                    <a:cubicBezTo>
                      <a:pt x="9168" y="17553"/>
                      <a:pt x="11938" y="16936"/>
                      <a:pt x="14430" y="15393"/>
                    </a:cubicBezTo>
                    <a:cubicBezTo>
                      <a:pt x="16922" y="13850"/>
                      <a:pt x="19138" y="11382"/>
                      <a:pt x="20245" y="8605"/>
                    </a:cubicBezTo>
                    <a:cubicBezTo>
                      <a:pt x="21353" y="5827"/>
                      <a:pt x="21353" y="2742"/>
                      <a:pt x="19968" y="1199"/>
                    </a:cubicBezTo>
                    <a:cubicBezTo>
                      <a:pt x="18584" y="-344"/>
                      <a:pt x="15815" y="-344"/>
                      <a:pt x="13599" y="890"/>
                    </a:cubicBezTo>
                    <a:cubicBezTo>
                      <a:pt x="11384" y="2125"/>
                      <a:pt x="9722" y="4593"/>
                      <a:pt x="8615" y="7370"/>
                    </a:cubicBezTo>
                    <a:cubicBezTo>
                      <a:pt x="7507" y="10147"/>
                      <a:pt x="6953" y="13233"/>
                      <a:pt x="8061" y="15393"/>
                    </a:cubicBezTo>
                    <a:cubicBezTo>
                      <a:pt x="9168" y="17553"/>
                      <a:pt x="11938" y="18787"/>
                      <a:pt x="14430" y="18479"/>
                    </a:cubicBezTo>
                    <a:cubicBezTo>
                      <a:pt x="16922" y="18170"/>
                      <a:pt x="19138" y="16319"/>
                      <a:pt x="19415" y="13850"/>
                    </a:cubicBezTo>
                    <a:cubicBezTo>
                      <a:pt x="19691" y="11382"/>
                      <a:pt x="18030" y="8296"/>
                      <a:pt x="15815" y="7370"/>
                    </a:cubicBezTo>
                    <a:cubicBezTo>
                      <a:pt x="13599" y="6445"/>
                      <a:pt x="10830" y="7679"/>
                      <a:pt x="9445" y="9839"/>
                    </a:cubicBezTo>
                    <a:cubicBezTo>
                      <a:pt x="8061" y="11999"/>
                      <a:pt x="8061" y="15085"/>
                      <a:pt x="9445" y="16319"/>
                    </a:cubicBezTo>
                    <a:cubicBezTo>
                      <a:pt x="10830" y="17553"/>
                      <a:pt x="13599" y="16936"/>
                      <a:pt x="15815" y="15393"/>
                    </a:cubicBezTo>
                    <a:cubicBezTo>
                      <a:pt x="18030" y="13850"/>
                      <a:pt x="19691" y="11382"/>
                      <a:pt x="21353" y="89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4" name="Shape"/>
              <p:cNvSpPr/>
              <p:nvPr/>
            </p:nvSpPr>
            <p:spPr>
              <a:xfrm>
                <a:off x="-3524313" y="2407517"/>
                <a:ext cx="63221" cy="79435"/>
              </a:xfrm>
              <a:custGeom>
                <a:avLst/>
                <a:gdLst/>
                <a:ahLst/>
                <a:cxnLst>
                  <a:cxn ang="0">
                    <a:pos x="wd2" y="hd2"/>
                  </a:cxn>
                  <a:cxn ang="5400000">
                    <a:pos x="wd2" y="hd2"/>
                  </a:cxn>
                  <a:cxn ang="10800000">
                    <a:pos x="wd2" y="hd2"/>
                  </a:cxn>
                  <a:cxn ang="16200000">
                    <a:pos x="wd2" y="hd2"/>
                  </a:cxn>
                </a:cxnLst>
                <a:rect l="0" t="0" r="r" b="b"/>
                <a:pathLst>
                  <a:path w="20974" h="21083" extrusionOk="0">
                    <a:moveTo>
                      <a:pt x="8486" y="9974"/>
                    </a:moveTo>
                    <a:cubicBezTo>
                      <a:pt x="5400" y="11826"/>
                      <a:pt x="2314" y="13677"/>
                      <a:pt x="2314" y="15529"/>
                    </a:cubicBezTo>
                    <a:cubicBezTo>
                      <a:pt x="2314" y="17380"/>
                      <a:pt x="5400" y="19232"/>
                      <a:pt x="8100" y="18923"/>
                    </a:cubicBezTo>
                    <a:cubicBezTo>
                      <a:pt x="10800" y="18614"/>
                      <a:pt x="13114" y="16146"/>
                      <a:pt x="14271" y="13369"/>
                    </a:cubicBezTo>
                    <a:cubicBezTo>
                      <a:pt x="15429" y="10592"/>
                      <a:pt x="15429" y="7506"/>
                      <a:pt x="13114" y="5346"/>
                    </a:cubicBezTo>
                    <a:cubicBezTo>
                      <a:pt x="10800" y="3186"/>
                      <a:pt x="6171" y="1952"/>
                      <a:pt x="3471" y="2877"/>
                    </a:cubicBezTo>
                    <a:cubicBezTo>
                      <a:pt x="771" y="3803"/>
                      <a:pt x="0" y="6889"/>
                      <a:pt x="0" y="9974"/>
                    </a:cubicBezTo>
                    <a:cubicBezTo>
                      <a:pt x="0" y="13060"/>
                      <a:pt x="771" y="16146"/>
                      <a:pt x="3086" y="17689"/>
                    </a:cubicBezTo>
                    <a:cubicBezTo>
                      <a:pt x="5400" y="19232"/>
                      <a:pt x="9257" y="19232"/>
                      <a:pt x="12729" y="18306"/>
                    </a:cubicBezTo>
                    <a:cubicBezTo>
                      <a:pt x="16200" y="17380"/>
                      <a:pt x="19286" y="15529"/>
                      <a:pt x="20443" y="12443"/>
                    </a:cubicBezTo>
                    <a:cubicBezTo>
                      <a:pt x="21600" y="9357"/>
                      <a:pt x="20829" y="5037"/>
                      <a:pt x="18514" y="2569"/>
                    </a:cubicBezTo>
                    <a:cubicBezTo>
                      <a:pt x="16200" y="100"/>
                      <a:pt x="12343" y="-517"/>
                      <a:pt x="9257" y="409"/>
                    </a:cubicBezTo>
                    <a:cubicBezTo>
                      <a:pt x="6171" y="1334"/>
                      <a:pt x="3857" y="3803"/>
                      <a:pt x="2700" y="6580"/>
                    </a:cubicBezTo>
                    <a:cubicBezTo>
                      <a:pt x="1543" y="9357"/>
                      <a:pt x="1543" y="12443"/>
                      <a:pt x="3857" y="14912"/>
                    </a:cubicBezTo>
                    <a:cubicBezTo>
                      <a:pt x="6171" y="17380"/>
                      <a:pt x="10800" y="19232"/>
                      <a:pt x="15429" y="2108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5" name="Shape"/>
              <p:cNvSpPr/>
              <p:nvPr/>
            </p:nvSpPr>
            <p:spPr>
              <a:xfrm>
                <a:off x="-3344270" y="2556708"/>
                <a:ext cx="85126" cy="102521"/>
              </a:xfrm>
              <a:custGeom>
                <a:avLst/>
                <a:gdLst/>
                <a:ahLst/>
                <a:cxnLst>
                  <a:cxn ang="0">
                    <a:pos x="wd2" y="hd2"/>
                  </a:cxn>
                  <a:cxn ang="5400000">
                    <a:pos x="wd2" y="hd2"/>
                  </a:cxn>
                  <a:cxn ang="10800000">
                    <a:pos x="wd2" y="hd2"/>
                  </a:cxn>
                  <a:cxn ang="16200000">
                    <a:pos x="wd2" y="hd2"/>
                  </a:cxn>
                </a:cxnLst>
                <a:rect l="0" t="0" r="r" b="b"/>
                <a:pathLst>
                  <a:path w="20810" h="21164" extrusionOk="0">
                    <a:moveTo>
                      <a:pt x="6576" y="0"/>
                    </a:moveTo>
                    <a:cubicBezTo>
                      <a:pt x="4302" y="1440"/>
                      <a:pt x="2029" y="2880"/>
                      <a:pt x="892" y="5040"/>
                    </a:cubicBezTo>
                    <a:cubicBezTo>
                      <a:pt x="-245" y="7200"/>
                      <a:pt x="-245" y="10080"/>
                      <a:pt x="608" y="12960"/>
                    </a:cubicBezTo>
                    <a:cubicBezTo>
                      <a:pt x="1460" y="15840"/>
                      <a:pt x="3166" y="18720"/>
                      <a:pt x="5439" y="20160"/>
                    </a:cubicBezTo>
                    <a:cubicBezTo>
                      <a:pt x="7713" y="21600"/>
                      <a:pt x="10555" y="21600"/>
                      <a:pt x="12829" y="19440"/>
                    </a:cubicBezTo>
                    <a:cubicBezTo>
                      <a:pt x="15102" y="17280"/>
                      <a:pt x="16808" y="12960"/>
                      <a:pt x="17092" y="9600"/>
                    </a:cubicBezTo>
                    <a:cubicBezTo>
                      <a:pt x="17376" y="6240"/>
                      <a:pt x="16239" y="3840"/>
                      <a:pt x="14250" y="2640"/>
                    </a:cubicBezTo>
                    <a:cubicBezTo>
                      <a:pt x="12260" y="1440"/>
                      <a:pt x="9418" y="1440"/>
                      <a:pt x="7713" y="2640"/>
                    </a:cubicBezTo>
                    <a:cubicBezTo>
                      <a:pt x="6008" y="3840"/>
                      <a:pt x="5439" y="6240"/>
                      <a:pt x="6292" y="8160"/>
                    </a:cubicBezTo>
                    <a:cubicBezTo>
                      <a:pt x="7145" y="10080"/>
                      <a:pt x="9418" y="11520"/>
                      <a:pt x="11976" y="11760"/>
                    </a:cubicBezTo>
                    <a:cubicBezTo>
                      <a:pt x="14534" y="12000"/>
                      <a:pt x="17376" y="11040"/>
                      <a:pt x="19081" y="9360"/>
                    </a:cubicBezTo>
                    <a:cubicBezTo>
                      <a:pt x="20787" y="7680"/>
                      <a:pt x="21355" y="5280"/>
                      <a:pt x="20218" y="3840"/>
                    </a:cubicBezTo>
                    <a:cubicBezTo>
                      <a:pt x="19081" y="2400"/>
                      <a:pt x="16239" y="1920"/>
                      <a:pt x="13397" y="1680"/>
                    </a:cubicBezTo>
                    <a:cubicBezTo>
                      <a:pt x="10555" y="1440"/>
                      <a:pt x="7713" y="1440"/>
                      <a:pt x="6576" y="2880"/>
                    </a:cubicBezTo>
                    <a:cubicBezTo>
                      <a:pt x="5439" y="4320"/>
                      <a:pt x="6008" y="7200"/>
                      <a:pt x="6576" y="1008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6" name="Shape"/>
              <p:cNvSpPr/>
              <p:nvPr/>
            </p:nvSpPr>
            <p:spPr>
              <a:xfrm>
                <a:off x="-3153171" y="2724123"/>
                <a:ext cx="64545" cy="96623"/>
              </a:xfrm>
              <a:custGeom>
                <a:avLst/>
                <a:gdLst/>
                <a:ahLst/>
                <a:cxnLst>
                  <a:cxn ang="0">
                    <a:pos x="wd2" y="hd2"/>
                  </a:cxn>
                  <a:cxn ang="5400000">
                    <a:pos x="wd2" y="hd2"/>
                  </a:cxn>
                  <a:cxn ang="10800000">
                    <a:pos x="wd2" y="hd2"/>
                  </a:cxn>
                  <a:cxn ang="16200000">
                    <a:pos x="wd2" y="hd2"/>
                  </a:cxn>
                </a:cxnLst>
                <a:rect l="0" t="0" r="r" b="b"/>
                <a:pathLst>
                  <a:path w="20675" h="21371" extrusionOk="0">
                    <a:moveTo>
                      <a:pt x="7734" y="0"/>
                    </a:moveTo>
                    <a:cubicBezTo>
                      <a:pt x="6244" y="5143"/>
                      <a:pt x="4755" y="10286"/>
                      <a:pt x="5127" y="13886"/>
                    </a:cubicBezTo>
                    <a:cubicBezTo>
                      <a:pt x="5500" y="17486"/>
                      <a:pt x="7734" y="19543"/>
                      <a:pt x="10713" y="20057"/>
                    </a:cubicBezTo>
                    <a:cubicBezTo>
                      <a:pt x="13693" y="20571"/>
                      <a:pt x="17417" y="19543"/>
                      <a:pt x="19279" y="17229"/>
                    </a:cubicBezTo>
                    <a:cubicBezTo>
                      <a:pt x="21141" y="14914"/>
                      <a:pt x="21141" y="11314"/>
                      <a:pt x="19279" y="9000"/>
                    </a:cubicBezTo>
                    <a:cubicBezTo>
                      <a:pt x="17417" y="6686"/>
                      <a:pt x="13693" y="5657"/>
                      <a:pt x="10341" y="5914"/>
                    </a:cubicBezTo>
                    <a:cubicBezTo>
                      <a:pt x="6989" y="6171"/>
                      <a:pt x="4010" y="7714"/>
                      <a:pt x="2148" y="9771"/>
                    </a:cubicBezTo>
                    <a:cubicBezTo>
                      <a:pt x="286" y="11829"/>
                      <a:pt x="-459" y="14400"/>
                      <a:pt x="286" y="16714"/>
                    </a:cubicBezTo>
                    <a:cubicBezTo>
                      <a:pt x="1031" y="19029"/>
                      <a:pt x="3265" y="21086"/>
                      <a:pt x="6244" y="21343"/>
                    </a:cubicBezTo>
                    <a:cubicBezTo>
                      <a:pt x="9224" y="21600"/>
                      <a:pt x="12948" y="20057"/>
                      <a:pt x="15182" y="18000"/>
                    </a:cubicBezTo>
                    <a:cubicBezTo>
                      <a:pt x="17417" y="15943"/>
                      <a:pt x="18162" y="13371"/>
                      <a:pt x="16672" y="11571"/>
                    </a:cubicBezTo>
                    <a:cubicBezTo>
                      <a:pt x="15182" y="9771"/>
                      <a:pt x="11458" y="8743"/>
                      <a:pt x="9224" y="9514"/>
                    </a:cubicBezTo>
                    <a:cubicBezTo>
                      <a:pt x="6989" y="10286"/>
                      <a:pt x="6244" y="12857"/>
                      <a:pt x="6989" y="14143"/>
                    </a:cubicBezTo>
                    <a:cubicBezTo>
                      <a:pt x="7734" y="15429"/>
                      <a:pt x="9969" y="15429"/>
                      <a:pt x="12203" y="1542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7" name="Shape"/>
              <p:cNvSpPr/>
              <p:nvPr/>
            </p:nvSpPr>
            <p:spPr>
              <a:xfrm>
                <a:off x="-3034585" y="2983257"/>
                <a:ext cx="51045" cy="73820"/>
              </a:xfrm>
              <a:custGeom>
                <a:avLst/>
                <a:gdLst/>
                <a:ahLst/>
                <a:cxnLst>
                  <a:cxn ang="0">
                    <a:pos x="wd2" y="hd2"/>
                  </a:cxn>
                  <a:cxn ang="5400000">
                    <a:pos x="wd2" y="hd2"/>
                  </a:cxn>
                  <a:cxn ang="10800000">
                    <a:pos x="wd2" y="hd2"/>
                  </a:cxn>
                  <a:cxn ang="16200000">
                    <a:pos x="wd2" y="hd2"/>
                  </a:cxn>
                </a:cxnLst>
                <a:rect l="0" t="0" r="r" b="b"/>
                <a:pathLst>
                  <a:path w="20616" h="20780" extrusionOk="0">
                    <a:moveTo>
                      <a:pt x="9751" y="3635"/>
                    </a:moveTo>
                    <a:cubicBezTo>
                      <a:pt x="7873" y="6908"/>
                      <a:pt x="5995" y="10181"/>
                      <a:pt x="5995" y="13453"/>
                    </a:cubicBezTo>
                    <a:cubicBezTo>
                      <a:pt x="5995" y="16726"/>
                      <a:pt x="7873" y="19999"/>
                      <a:pt x="10691" y="20653"/>
                    </a:cubicBezTo>
                    <a:cubicBezTo>
                      <a:pt x="13508" y="21308"/>
                      <a:pt x="17264" y="19344"/>
                      <a:pt x="19143" y="16399"/>
                    </a:cubicBezTo>
                    <a:cubicBezTo>
                      <a:pt x="21021" y="13453"/>
                      <a:pt x="21021" y="9526"/>
                      <a:pt x="19612" y="6253"/>
                    </a:cubicBezTo>
                    <a:cubicBezTo>
                      <a:pt x="18204" y="2981"/>
                      <a:pt x="15386" y="363"/>
                      <a:pt x="12099" y="35"/>
                    </a:cubicBezTo>
                    <a:cubicBezTo>
                      <a:pt x="8812" y="-292"/>
                      <a:pt x="5056" y="1672"/>
                      <a:pt x="2708" y="4290"/>
                    </a:cubicBezTo>
                    <a:cubicBezTo>
                      <a:pt x="360" y="6908"/>
                      <a:pt x="-579" y="10181"/>
                      <a:pt x="360" y="13126"/>
                    </a:cubicBezTo>
                    <a:cubicBezTo>
                      <a:pt x="1299" y="16072"/>
                      <a:pt x="4117" y="18690"/>
                      <a:pt x="7404" y="19017"/>
                    </a:cubicBezTo>
                    <a:cubicBezTo>
                      <a:pt x="10690" y="19344"/>
                      <a:pt x="14447" y="17381"/>
                      <a:pt x="16325" y="14435"/>
                    </a:cubicBezTo>
                    <a:cubicBezTo>
                      <a:pt x="18203" y="11490"/>
                      <a:pt x="18203" y="7563"/>
                      <a:pt x="15856" y="5599"/>
                    </a:cubicBezTo>
                    <a:cubicBezTo>
                      <a:pt x="13508" y="3635"/>
                      <a:pt x="8812" y="3635"/>
                      <a:pt x="6464" y="5599"/>
                    </a:cubicBezTo>
                    <a:cubicBezTo>
                      <a:pt x="4117" y="7563"/>
                      <a:pt x="4117" y="11490"/>
                      <a:pt x="4117" y="1541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8" name="Shape"/>
              <p:cNvSpPr/>
              <p:nvPr/>
            </p:nvSpPr>
            <p:spPr>
              <a:xfrm>
                <a:off x="-3019610" y="3244875"/>
                <a:ext cx="70914" cy="86733"/>
              </a:xfrm>
              <a:custGeom>
                <a:avLst/>
                <a:gdLst/>
                <a:ahLst/>
                <a:cxnLst>
                  <a:cxn ang="0">
                    <a:pos x="wd2" y="hd2"/>
                  </a:cxn>
                  <a:cxn ang="5400000">
                    <a:pos x="wd2" y="hd2"/>
                  </a:cxn>
                  <a:cxn ang="10800000">
                    <a:pos x="wd2" y="hd2"/>
                  </a:cxn>
                  <a:cxn ang="16200000">
                    <a:pos x="wd2" y="hd2"/>
                  </a:cxn>
                </a:cxnLst>
                <a:rect l="0" t="0" r="r" b="b"/>
                <a:pathLst>
                  <a:path w="20586" h="20659" extrusionOk="0">
                    <a:moveTo>
                      <a:pt x="12786" y="5561"/>
                    </a:moveTo>
                    <a:cubicBezTo>
                      <a:pt x="9411" y="5007"/>
                      <a:pt x="6036" y="4454"/>
                      <a:pt x="4011" y="5561"/>
                    </a:cubicBezTo>
                    <a:cubicBezTo>
                      <a:pt x="1986" y="6669"/>
                      <a:pt x="1311" y="9438"/>
                      <a:pt x="1649" y="12207"/>
                    </a:cubicBezTo>
                    <a:cubicBezTo>
                      <a:pt x="1986" y="14977"/>
                      <a:pt x="3336" y="17746"/>
                      <a:pt x="5699" y="18577"/>
                    </a:cubicBezTo>
                    <a:cubicBezTo>
                      <a:pt x="8061" y="19407"/>
                      <a:pt x="11436" y="18300"/>
                      <a:pt x="13461" y="16361"/>
                    </a:cubicBezTo>
                    <a:cubicBezTo>
                      <a:pt x="15486" y="14423"/>
                      <a:pt x="16161" y="11654"/>
                      <a:pt x="16498" y="8884"/>
                    </a:cubicBezTo>
                    <a:cubicBezTo>
                      <a:pt x="16836" y="6115"/>
                      <a:pt x="16836" y="3346"/>
                      <a:pt x="15148" y="1684"/>
                    </a:cubicBezTo>
                    <a:cubicBezTo>
                      <a:pt x="13461" y="23"/>
                      <a:pt x="10086" y="-531"/>
                      <a:pt x="7724" y="577"/>
                    </a:cubicBezTo>
                    <a:cubicBezTo>
                      <a:pt x="5361" y="1684"/>
                      <a:pt x="4011" y="4454"/>
                      <a:pt x="2999" y="7223"/>
                    </a:cubicBezTo>
                    <a:cubicBezTo>
                      <a:pt x="1986" y="9992"/>
                      <a:pt x="1311" y="12761"/>
                      <a:pt x="1986" y="15254"/>
                    </a:cubicBezTo>
                    <a:cubicBezTo>
                      <a:pt x="2661" y="17746"/>
                      <a:pt x="4686" y="19961"/>
                      <a:pt x="7386" y="20515"/>
                    </a:cubicBezTo>
                    <a:cubicBezTo>
                      <a:pt x="10086" y="21069"/>
                      <a:pt x="13461" y="19961"/>
                      <a:pt x="16161" y="18300"/>
                    </a:cubicBezTo>
                    <a:cubicBezTo>
                      <a:pt x="18861" y="16638"/>
                      <a:pt x="20886" y="14423"/>
                      <a:pt x="20549" y="12484"/>
                    </a:cubicBezTo>
                    <a:cubicBezTo>
                      <a:pt x="20211" y="10546"/>
                      <a:pt x="17511" y="8884"/>
                      <a:pt x="13461" y="8331"/>
                    </a:cubicBezTo>
                    <a:cubicBezTo>
                      <a:pt x="9411" y="7777"/>
                      <a:pt x="4011" y="8331"/>
                      <a:pt x="1649" y="9992"/>
                    </a:cubicBezTo>
                    <a:cubicBezTo>
                      <a:pt x="-714" y="11654"/>
                      <a:pt x="-39" y="14423"/>
                      <a:pt x="636" y="1719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9" name="Shape"/>
              <p:cNvSpPr/>
              <p:nvPr/>
            </p:nvSpPr>
            <p:spPr>
              <a:xfrm>
                <a:off x="-3032706" y="3530970"/>
                <a:ext cx="57143" cy="78022"/>
              </a:xfrm>
              <a:custGeom>
                <a:avLst/>
                <a:gdLst/>
                <a:ahLst/>
                <a:cxnLst>
                  <a:cxn ang="0">
                    <a:pos x="wd2" y="hd2"/>
                  </a:cxn>
                  <a:cxn ang="5400000">
                    <a:pos x="wd2" y="hd2"/>
                  </a:cxn>
                  <a:cxn ang="10800000">
                    <a:pos x="wd2" y="hd2"/>
                  </a:cxn>
                  <a:cxn ang="16200000">
                    <a:pos x="wd2" y="hd2"/>
                  </a:cxn>
                </a:cxnLst>
                <a:rect l="0" t="0" r="r" b="b"/>
                <a:pathLst>
                  <a:path w="21233" h="20708" extrusionOk="0">
                    <a:moveTo>
                      <a:pt x="8273" y="617"/>
                    </a:moveTo>
                    <a:cubicBezTo>
                      <a:pt x="6545" y="3703"/>
                      <a:pt x="4817" y="6789"/>
                      <a:pt x="4385" y="9874"/>
                    </a:cubicBezTo>
                    <a:cubicBezTo>
                      <a:pt x="3953" y="12960"/>
                      <a:pt x="4817" y="16046"/>
                      <a:pt x="6977" y="16663"/>
                    </a:cubicBezTo>
                    <a:cubicBezTo>
                      <a:pt x="9137" y="17280"/>
                      <a:pt x="12593" y="15429"/>
                      <a:pt x="14753" y="12343"/>
                    </a:cubicBezTo>
                    <a:cubicBezTo>
                      <a:pt x="16913" y="9257"/>
                      <a:pt x="17777" y="4937"/>
                      <a:pt x="16049" y="2469"/>
                    </a:cubicBezTo>
                    <a:cubicBezTo>
                      <a:pt x="14321" y="0"/>
                      <a:pt x="10001" y="-617"/>
                      <a:pt x="7409" y="617"/>
                    </a:cubicBezTo>
                    <a:cubicBezTo>
                      <a:pt x="4817" y="1852"/>
                      <a:pt x="3953" y="4937"/>
                      <a:pt x="3521" y="8023"/>
                    </a:cubicBezTo>
                    <a:cubicBezTo>
                      <a:pt x="3089" y="11109"/>
                      <a:pt x="3089" y="14194"/>
                      <a:pt x="4817" y="16663"/>
                    </a:cubicBezTo>
                    <a:cubicBezTo>
                      <a:pt x="6545" y="19132"/>
                      <a:pt x="10001" y="20983"/>
                      <a:pt x="13025" y="20674"/>
                    </a:cubicBezTo>
                    <a:cubicBezTo>
                      <a:pt x="16049" y="20366"/>
                      <a:pt x="18641" y="17897"/>
                      <a:pt x="19505" y="14503"/>
                    </a:cubicBezTo>
                    <a:cubicBezTo>
                      <a:pt x="20369" y="11109"/>
                      <a:pt x="19505" y="6789"/>
                      <a:pt x="16913" y="4629"/>
                    </a:cubicBezTo>
                    <a:cubicBezTo>
                      <a:pt x="14321" y="2469"/>
                      <a:pt x="10001" y="2469"/>
                      <a:pt x="6545" y="3703"/>
                    </a:cubicBezTo>
                    <a:cubicBezTo>
                      <a:pt x="3089" y="4937"/>
                      <a:pt x="497" y="7406"/>
                      <a:pt x="65" y="10183"/>
                    </a:cubicBezTo>
                    <a:cubicBezTo>
                      <a:pt x="-367" y="12960"/>
                      <a:pt x="1361" y="16046"/>
                      <a:pt x="5249" y="16663"/>
                    </a:cubicBezTo>
                    <a:cubicBezTo>
                      <a:pt x="9137" y="17280"/>
                      <a:pt x="15185" y="15429"/>
                      <a:pt x="21233" y="1357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0" name="Shape"/>
              <p:cNvSpPr/>
              <p:nvPr/>
            </p:nvSpPr>
            <p:spPr>
              <a:xfrm>
                <a:off x="-3125249" y="3794596"/>
                <a:ext cx="76728" cy="73530"/>
              </a:xfrm>
              <a:custGeom>
                <a:avLst/>
                <a:gdLst/>
                <a:ahLst/>
                <a:cxnLst>
                  <a:cxn ang="0">
                    <a:pos x="wd2" y="hd2"/>
                  </a:cxn>
                  <a:cxn ang="5400000">
                    <a:pos x="wd2" y="hd2"/>
                  </a:cxn>
                  <a:cxn ang="10800000">
                    <a:pos x="wd2" y="hd2"/>
                  </a:cxn>
                  <a:cxn ang="16200000">
                    <a:pos x="wd2" y="hd2"/>
                  </a:cxn>
                </a:cxnLst>
                <a:rect l="0" t="0" r="r" b="b"/>
                <a:pathLst>
                  <a:path w="20963" h="21345" extrusionOk="0">
                    <a:moveTo>
                      <a:pt x="14215" y="1095"/>
                    </a:moveTo>
                    <a:cubicBezTo>
                      <a:pt x="12309" y="3795"/>
                      <a:pt x="10403" y="6495"/>
                      <a:pt x="9450" y="9533"/>
                    </a:cubicBezTo>
                    <a:cubicBezTo>
                      <a:pt x="8497" y="12570"/>
                      <a:pt x="8497" y="15945"/>
                      <a:pt x="10085" y="17970"/>
                    </a:cubicBezTo>
                    <a:cubicBezTo>
                      <a:pt x="11674" y="19995"/>
                      <a:pt x="14850" y="20670"/>
                      <a:pt x="17074" y="19320"/>
                    </a:cubicBezTo>
                    <a:cubicBezTo>
                      <a:pt x="19297" y="17970"/>
                      <a:pt x="20568" y="14595"/>
                      <a:pt x="20885" y="11220"/>
                    </a:cubicBezTo>
                    <a:cubicBezTo>
                      <a:pt x="21203" y="7845"/>
                      <a:pt x="20568" y="4470"/>
                      <a:pt x="18662" y="2445"/>
                    </a:cubicBezTo>
                    <a:cubicBezTo>
                      <a:pt x="16756" y="420"/>
                      <a:pt x="13579" y="-255"/>
                      <a:pt x="10403" y="82"/>
                    </a:cubicBezTo>
                    <a:cubicBezTo>
                      <a:pt x="7227" y="420"/>
                      <a:pt x="4050" y="1770"/>
                      <a:pt x="2144" y="4132"/>
                    </a:cubicBezTo>
                    <a:cubicBezTo>
                      <a:pt x="238" y="6495"/>
                      <a:pt x="-397" y="9870"/>
                      <a:pt x="238" y="12907"/>
                    </a:cubicBezTo>
                    <a:cubicBezTo>
                      <a:pt x="874" y="15945"/>
                      <a:pt x="2779" y="18645"/>
                      <a:pt x="5321" y="19657"/>
                    </a:cubicBezTo>
                    <a:cubicBezTo>
                      <a:pt x="7862" y="20670"/>
                      <a:pt x="11038" y="19995"/>
                      <a:pt x="12944" y="17633"/>
                    </a:cubicBezTo>
                    <a:cubicBezTo>
                      <a:pt x="14850" y="15270"/>
                      <a:pt x="15485" y="11220"/>
                      <a:pt x="14215" y="8858"/>
                    </a:cubicBezTo>
                    <a:cubicBezTo>
                      <a:pt x="12944" y="6495"/>
                      <a:pt x="9768" y="5820"/>
                      <a:pt x="7227" y="6833"/>
                    </a:cubicBezTo>
                    <a:cubicBezTo>
                      <a:pt x="4685" y="7845"/>
                      <a:pt x="2779" y="10545"/>
                      <a:pt x="1827" y="13245"/>
                    </a:cubicBezTo>
                    <a:cubicBezTo>
                      <a:pt x="874" y="15945"/>
                      <a:pt x="874" y="18645"/>
                      <a:pt x="874" y="2134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1" name="Shape"/>
              <p:cNvSpPr/>
              <p:nvPr/>
            </p:nvSpPr>
            <p:spPr>
              <a:xfrm>
                <a:off x="-3275515" y="3986711"/>
                <a:ext cx="48352" cy="60969"/>
              </a:xfrm>
              <a:custGeom>
                <a:avLst/>
                <a:gdLst/>
                <a:ahLst/>
                <a:cxnLst>
                  <a:cxn ang="0">
                    <a:pos x="wd2" y="hd2"/>
                  </a:cxn>
                  <a:cxn ang="5400000">
                    <a:pos x="wd2" y="hd2"/>
                  </a:cxn>
                  <a:cxn ang="10800000">
                    <a:pos x="wd2" y="hd2"/>
                  </a:cxn>
                  <a:cxn ang="16200000">
                    <a:pos x="wd2" y="hd2"/>
                  </a:cxn>
                </a:cxnLst>
                <a:rect l="0" t="0" r="r" b="b"/>
                <a:pathLst>
                  <a:path w="20416" h="20976" extrusionOk="0">
                    <a:moveTo>
                      <a:pt x="17673" y="0"/>
                    </a:moveTo>
                    <a:cubicBezTo>
                      <a:pt x="13745" y="2400"/>
                      <a:pt x="9818" y="4800"/>
                      <a:pt x="9327" y="7600"/>
                    </a:cubicBezTo>
                    <a:cubicBezTo>
                      <a:pt x="8836" y="10400"/>
                      <a:pt x="11782" y="13600"/>
                      <a:pt x="14236" y="13200"/>
                    </a:cubicBezTo>
                    <a:cubicBezTo>
                      <a:pt x="16691" y="12800"/>
                      <a:pt x="18655" y="8800"/>
                      <a:pt x="17182" y="5600"/>
                    </a:cubicBezTo>
                    <a:cubicBezTo>
                      <a:pt x="15709" y="2400"/>
                      <a:pt x="10800" y="0"/>
                      <a:pt x="7855" y="800"/>
                    </a:cubicBezTo>
                    <a:cubicBezTo>
                      <a:pt x="4909" y="1600"/>
                      <a:pt x="3927" y="5600"/>
                      <a:pt x="3436" y="9600"/>
                    </a:cubicBezTo>
                    <a:cubicBezTo>
                      <a:pt x="2945" y="13600"/>
                      <a:pt x="2945" y="17600"/>
                      <a:pt x="5400" y="19600"/>
                    </a:cubicBezTo>
                    <a:cubicBezTo>
                      <a:pt x="7855" y="21600"/>
                      <a:pt x="12764" y="21600"/>
                      <a:pt x="16200" y="18400"/>
                    </a:cubicBezTo>
                    <a:cubicBezTo>
                      <a:pt x="19636" y="15200"/>
                      <a:pt x="21600" y="8800"/>
                      <a:pt x="19636" y="5200"/>
                    </a:cubicBezTo>
                    <a:cubicBezTo>
                      <a:pt x="17673" y="1600"/>
                      <a:pt x="11782" y="800"/>
                      <a:pt x="7855" y="2800"/>
                    </a:cubicBezTo>
                    <a:cubicBezTo>
                      <a:pt x="3927" y="4800"/>
                      <a:pt x="1964" y="9600"/>
                      <a:pt x="0" y="144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2" name="Shape"/>
              <p:cNvSpPr/>
              <p:nvPr/>
            </p:nvSpPr>
            <p:spPr>
              <a:xfrm>
                <a:off x="-3435955" y="4109075"/>
                <a:ext cx="61619" cy="64104"/>
              </a:xfrm>
              <a:custGeom>
                <a:avLst/>
                <a:gdLst/>
                <a:ahLst/>
                <a:cxnLst>
                  <a:cxn ang="0">
                    <a:pos x="wd2" y="hd2"/>
                  </a:cxn>
                  <a:cxn ang="5400000">
                    <a:pos x="wd2" y="hd2"/>
                  </a:cxn>
                  <a:cxn ang="10800000">
                    <a:pos x="wd2" y="hd2"/>
                  </a:cxn>
                  <a:cxn ang="16200000">
                    <a:pos x="wd2" y="hd2"/>
                  </a:cxn>
                </a:cxnLst>
                <a:rect l="0" t="0" r="r" b="b"/>
                <a:pathLst>
                  <a:path w="21200" h="20534" extrusionOk="0">
                    <a:moveTo>
                      <a:pt x="12000" y="1024"/>
                    </a:moveTo>
                    <a:cubicBezTo>
                      <a:pt x="10400" y="4748"/>
                      <a:pt x="8800" y="8472"/>
                      <a:pt x="8800" y="12196"/>
                    </a:cubicBezTo>
                    <a:cubicBezTo>
                      <a:pt x="8800" y="15920"/>
                      <a:pt x="10400" y="19644"/>
                      <a:pt x="12800" y="20389"/>
                    </a:cubicBezTo>
                    <a:cubicBezTo>
                      <a:pt x="15200" y="21134"/>
                      <a:pt x="18400" y="18899"/>
                      <a:pt x="20000" y="15920"/>
                    </a:cubicBezTo>
                    <a:cubicBezTo>
                      <a:pt x="21600" y="12941"/>
                      <a:pt x="21600" y="9217"/>
                      <a:pt x="20000" y="6237"/>
                    </a:cubicBezTo>
                    <a:cubicBezTo>
                      <a:pt x="18400" y="3258"/>
                      <a:pt x="15200" y="1024"/>
                      <a:pt x="11600" y="279"/>
                    </a:cubicBezTo>
                    <a:cubicBezTo>
                      <a:pt x="8000" y="-466"/>
                      <a:pt x="4000" y="279"/>
                      <a:pt x="2000" y="2513"/>
                    </a:cubicBezTo>
                    <a:cubicBezTo>
                      <a:pt x="0" y="4748"/>
                      <a:pt x="0" y="8472"/>
                      <a:pt x="1200" y="11824"/>
                    </a:cubicBezTo>
                    <a:cubicBezTo>
                      <a:pt x="2400" y="15175"/>
                      <a:pt x="4800" y="18155"/>
                      <a:pt x="7600" y="18527"/>
                    </a:cubicBezTo>
                    <a:cubicBezTo>
                      <a:pt x="10400" y="18900"/>
                      <a:pt x="13600" y="16665"/>
                      <a:pt x="14800" y="13313"/>
                    </a:cubicBezTo>
                    <a:cubicBezTo>
                      <a:pt x="16000" y="9962"/>
                      <a:pt x="15200" y="5493"/>
                      <a:pt x="12400" y="3258"/>
                    </a:cubicBezTo>
                    <a:cubicBezTo>
                      <a:pt x="9600" y="1024"/>
                      <a:pt x="4800" y="1024"/>
                      <a:pt x="2400" y="2886"/>
                    </a:cubicBezTo>
                    <a:cubicBezTo>
                      <a:pt x="0" y="4748"/>
                      <a:pt x="0" y="8472"/>
                      <a:pt x="0" y="1219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3" name="Shape"/>
              <p:cNvSpPr/>
              <p:nvPr/>
            </p:nvSpPr>
            <p:spPr>
              <a:xfrm>
                <a:off x="-3624297" y="4189004"/>
                <a:ext cx="72231" cy="84307"/>
              </a:xfrm>
              <a:custGeom>
                <a:avLst/>
                <a:gdLst/>
                <a:ahLst/>
                <a:cxnLst>
                  <a:cxn ang="0">
                    <a:pos x="wd2" y="hd2"/>
                  </a:cxn>
                  <a:cxn ang="5400000">
                    <a:pos x="wd2" y="hd2"/>
                  </a:cxn>
                  <a:cxn ang="10800000">
                    <a:pos x="wd2" y="hd2"/>
                  </a:cxn>
                  <a:cxn ang="16200000">
                    <a:pos x="wd2" y="hd2"/>
                  </a:cxn>
                </a:cxnLst>
                <a:rect l="0" t="0" r="r" b="b"/>
                <a:pathLst>
                  <a:path w="20968" h="21166" extrusionOk="0">
                    <a:moveTo>
                      <a:pt x="6075" y="0"/>
                    </a:moveTo>
                    <a:cubicBezTo>
                      <a:pt x="4725" y="2919"/>
                      <a:pt x="3375" y="5838"/>
                      <a:pt x="3712" y="8465"/>
                    </a:cubicBezTo>
                    <a:cubicBezTo>
                      <a:pt x="4050" y="11092"/>
                      <a:pt x="6075" y="13427"/>
                      <a:pt x="8775" y="14886"/>
                    </a:cubicBezTo>
                    <a:cubicBezTo>
                      <a:pt x="11475" y="16346"/>
                      <a:pt x="14850" y="16930"/>
                      <a:pt x="16538" y="15762"/>
                    </a:cubicBezTo>
                    <a:cubicBezTo>
                      <a:pt x="18225" y="14595"/>
                      <a:pt x="18225" y="11676"/>
                      <a:pt x="17888" y="8757"/>
                    </a:cubicBezTo>
                    <a:cubicBezTo>
                      <a:pt x="17550" y="5838"/>
                      <a:pt x="16875" y="2919"/>
                      <a:pt x="14850" y="1751"/>
                    </a:cubicBezTo>
                    <a:cubicBezTo>
                      <a:pt x="12825" y="584"/>
                      <a:pt x="9450" y="1168"/>
                      <a:pt x="7087" y="2919"/>
                    </a:cubicBezTo>
                    <a:cubicBezTo>
                      <a:pt x="4725" y="4670"/>
                      <a:pt x="3375" y="7589"/>
                      <a:pt x="2700" y="10508"/>
                    </a:cubicBezTo>
                    <a:cubicBezTo>
                      <a:pt x="2025" y="13427"/>
                      <a:pt x="2025" y="16346"/>
                      <a:pt x="3712" y="18389"/>
                    </a:cubicBezTo>
                    <a:cubicBezTo>
                      <a:pt x="5400" y="20432"/>
                      <a:pt x="8775" y="21600"/>
                      <a:pt x="11812" y="21016"/>
                    </a:cubicBezTo>
                    <a:cubicBezTo>
                      <a:pt x="14850" y="20432"/>
                      <a:pt x="17550" y="18097"/>
                      <a:pt x="19238" y="15178"/>
                    </a:cubicBezTo>
                    <a:cubicBezTo>
                      <a:pt x="20925" y="12259"/>
                      <a:pt x="21600" y="8757"/>
                      <a:pt x="20250" y="6714"/>
                    </a:cubicBezTo>
                    <a:cubicBezTo>
                      <a:pt x="18900" y="4670"/>
                      <a:pt x="15525" y="4087"/>
                      <a:pt x="12150" y="4378"/>
                    </a:cubicBezTo>
                    <a:cubicBezTo>
                      <a:pt x="8775" y="4670"/>
                      <a:pt x="5400" y="5838"/>
                      <a:pt x="3375" y="7005"/>
                    </a:cubicBezTo>
                    <a:cubicBezTo>
                      <a:pt x="1350" y="8173"/>
                      <a:pt x="675" y="9341"/>
                      <a:pt x="0" y="1050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4" name="Shape"/>
              <p:cNvSpPr/>
              <p:nvPr/>
            </p:nvSpPr>
            <p:spPr>
              <a:xfrm>
                <a:off x="-3903322" y="4245845"/>
                <a:ext cx="58092" cy="67687"/>
              </a:xfrm>
              <a:custGeom>
                <a:avLst/>
                <a:gdLst/>
                <a:ahLst/>
                <a:cxnLst>
                  <a:cxn ang="0">
                    <a:pos x="wd2" y="hd2"/>
                  </a:cxn>
                  <a:cxn ang="5400000">
                    <a:pos x="wd2" y="hd2"/>
                  </a:cxn>
                  <a:cxn ang="10800000">
                    <a:pos x="wd2" y="hd2"/>
                  </a:cxn>
                  <a:cxn ang="16200000">
                    <a:pos x="wd2" y="hd2"/>
                  </a:cxn>
                </a:cxnLst>
                <a:rect l="0" t="0" r="r" b="b"/>
                <a:pathLst>
                  <a:path w="20755" h="20959" extrusionOk="0">
                    <a:moveTo>
                      <a:pt x="2492" y="16959"/>
                    </a:moveTo>
                    <a:cubicBezTo>
                      <a:pt x="5815" y="19119"/>
                      <a:pt x="9138" y="21279"/>
                      <a:pt x="12046" y="20919"/>
                    </a:cubicBezTo>
                    <a:cubicBezTo>
                      <a:pt x="14954" y="20559"/>
                      <a:pt x="17446" y="17679"/>
                      <a:pt x="19108" y="14439"/>
                    </a:cubicBezTo>
                    <a:cubicBezTo>
                      <a:pt x="20769" y="11199"/>
                      <a:pt x="21600" y="7599"/>
                      <a:pt x="19523" y="4719"/>
                    </a:cubicBezTo>
                    <a:cubicBezTo>
                      <a:pt x="17446" y="1839"/>
                      <a:pt x="12462" y="-321"/>
                      <a:pt x="8723" y="39"/>
                    </a:cubicBezTo>
                    <a:cubicBezTo>
                      <a:pt x="4985" y="399"/>
                      <a:pt x="2492" y="3279"/>
                      <a:pt x="1246" y="6519"/>
                    </a:cubicBezTo>
                    <a:cubicBezTo>
                      <a:pt x="0" y="9759"/>
                      <a:pt x="0" y="13359"/>
                      <a:pt x="2077" y="15519"/>
                    </a:cubicBezTo>
                    <a:cubicBezTo>
                      <a:pt x="4154" y="17679"/>
                      <a:pt x="8308" y="18399"/>
                      <a:pt x="11631" y="16239"/>
                    </a:cubicBezTo>
                    <a:cubicBezTo>
                      <a:pt x="14954" y="14079"/>
                      <a:pt x="17446" y="9039"/>
                      <a:pt x="16615" y="6159"/>
                    </a:cubicBezTo>
                    <a:cubicBezTo>
                      <a:pt x="15785" y="3279"/>
                      <a:pt x="11631" y="2559"/>
                      <a:pt x="8308" y="3639"/>
                    </a:cubicBezTo>
                    <a:cubicBezTo>
                      <a:pt x="4985" y="4719"/>
                      <a:pt x="2492" y="7599"/>
                      <a:pt x="0" y="1047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5" name="Shape"/>
              <p:cNvSpPr/>
              <p:nvPr/>
            </p:nvSpPr>
            <p:spPr>
              <a:xfrm>
                <a:off x="-4189323" y="4216907"/>
                <a:ext cx="68305" cy="71096"/>
              </a:xfrm>
              <a:custGeom>
                <a:avLst/>
                <a:gdLst/>
                <a:ahLst/>
                <a:cxnLst>
                  <a:cxn ang="0">
                    <a:pos x="wd2" y="hd2"/>
                  </a:cxn>
                  <a:cxn ang="5400000">
                    <a:pos x="wd2" y="hd2"/>
                  </a:cxn>
                  <a:cxn ang="10800000">
                    <a:pos x="wd2" y="hd2"/>
                  </a:cxn>
                  <a:cxn ang="16200000">
                    <a:pos x="wd2" y="hd2"/>
                  </a:cxn>
                </a:cxnLst>
                <a:rect l="0" t="0" r="r" b="b"/>
                <a:pathLst>
                  <a:path w="21150" h="21305" extrusionOk="0">
                    <a:moveTo>
                      <a:pt x="6480" y="0"/>
                    </a:moveTo>
                    <a:cubicBezTo>
                      <a:pt x="6480" y="3484"/>
                      <a:pt x="6480" y="6968"/>
                      <a:pt x="7200" y="10452"/>
                    </a:cubicBezTo>
                    <a:cubicBezTo>
                      <a:pt x="7920" y="13935"/>
                      <a:pt x="9360" y="17419"/>
                      <a:pt x="11880" y="18465"/>
                    </a:cubicBezTo>
                    <a:cubicBezTo>
                      <a:pt x="14400" y="19510"/>
                      <a:pt x="18000" y="18116"/>
                      <a:pt x="19800" y="15677"/>
                    </a:cubicBezTo>
                    <a:cubicBezTo>
                      <a:pt x="21600" y="13239"/>
                      <a:pt x="21600" y="9755"/>
                      <a:pt x="19800" y="7316"/>
                    </a:cubicBezTo>
                    <a:cubicBezTo>
                      <a:pt x="18000" y="4877"/>
                      <a:pt x="14400" y="3484"/>
                      <a:pt x="11160" y="3832"/>
                    </a:cubicBezTo>
                    <a:cubicBezTo>
                      <a:pt x="7920" y="4181"/>
                      <a:pt x="5040" y="6271"/>
                      <a:pt x="3240" y="9058"/>
                    </a:cubicBezTo>
                    <a:cubicBezTo>
                      <a:pt x="1440" y="11845"/>
                      <a:pt x="720" y="15329"/>
                      <a:pt x="2160" y="17768"/>
                    </a:cubicBezTo>
                    <a:cubicBezTo>
                      <a:pt x="3600" y="20206"/>
                      <a:pt x="7200" y="21600"/>
                      <a:pt x="10440" y="21252"/>
                    </a:cubicBezTo>
                    <a:cubicBezTo>
                      <a:pt x="13680" y="20903"/>
                      <a:pt x="16560" y="18813"/>
                      <a:pt x="17640" y="14981"/>
                    </a:cubicBezTo>
                    <a:cubicBezTo>
                      <a:pt x="18720" y="11148"/>
                      <a:pt x="18000" y="5574"/>
                      <a:pt x="14760" y="3484"/>
                    </a:cubicBezTo>
                    <a:cubicBezTo>
                      <a:pt x="11520" y="1394"/>
                      <a:pt x="5760" y="2787"/>
                      <a:pt x="0" y="418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6" name="Shape"/>
              <p:cNvSpPr/>
              <p:nvPr/>
            </p:nvSpPr>
            <p:spPr>
              <a:xfrm>
                <a:off x="-4414348" y="4088872"/>
                <a:ext cx="67388" cy="56405"/>
              </a:xfrm>
              <a:custGeom>
                <a:avLst/>
                <a:gdLst/>
                <a:ahLst/>
                <a:cxnLst>
                  <a:cxn ang="0">
                    <a:pos x="wd2" y="hd2"/>
                  </a:cxn>
                  <a:cxn ang="5400000">
                    <a:pos x="wd2" y="hd2"/>
                  </a:cxn>
                  <a:cxn ang="10800000">
                    <a:pos x="wd2" y="hd2"/>
                  </a:cxn>
                  <a:cxn ang="16200000">
                    <a:pos x="wd2" y="hd2"/>
                  </a:cxn>
                </a:cxnLst>
                <a:rect l="0" t="0" r="r" b="b"/>
                <a:pathLst>
                  <a:path w="20193" h="20153" extrusionOk="0">
                    <a:moveTo>
                      <a:pt x="15173" y="3376"/>
                    </a:moveTo>
                    <a:cubicBezTo>
                      <a:pt x="13779" y="7530"/>
                      <a:pt x="12386" y="11683"/>
                      <a:pt x="13083" y="15007"/>
                    </a:cubicBezTo>
                    <a:cubicBezTo>
                      <a:pt x="13779" y="18330"/>
                      <a:pt x="16566" y="20822"/>
                      <a:pt x="18308" y="19991"/>
                    </a:cubicBezTo>
                    <a:cubicBezTo>
                      <a:pt x="20050" y="19160"/>
                      <a:pt x="20747" y="15007"/>
                      <a:pt x="19702" y="11268"/>
                    </a:cubicBezTo>
                    <a:cubicBezTo>
                      <a:pt x="18657" y="7530"/>
                      <a:pt x="15870" y="4207"/>
                      <a:pt x="12386" y="2130"/>
                    </a:cubicBezTo>
                    <a:cubicBezTo>
                      <a:pt x="8902" y="53"/>
                      <a:pt x="4721" y="-778"/>
                      <a:pt x="2282" y="884"/>
                    </a:cubicBezTo>
                    <a:cubicBezTo>
                      <a:pt x="-156" y="2545"/>
                      <a:pt x="-853" y="6699"/>
                      <a:pt x="1237" y="10022"/>
                    </a:cubicBezTo>
                    <a:cubicBezTo>
                      <a:pt x="3328" y="13345"/>
                      <a:pt x="8205" y="15837"/>
                      <a:pt x="10992" y="14591"/>
                    </a:cubicBezTo>
                    <a:cubicBezTo>
                      <a:pt x="13779" y="13345"/>
                      <a:pt x="14476" y="8360"/>
                      <a:pt x="13082" y="6284"/>
                    </a:cubicBezTo>
                    <a:cubicBezTo>
                      <a:pt x="11689" y="4207"/>
                      <a:pt x="8205" y="5037"/>
                      <a:pt x="4721" y="586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7" name="Shape"/>
              <p:cNvSpPr/>
              <p:nvPr/>
            </p:nvSpPr>
            <p:spPr>
              <a:xfrm>
                <a:off x="-4552055" y="3874496"/>
                <a:ext cx="55101" cy="82439"/>
              </a:xfrm>
              <a:custGeom>
                <a:avLst/>
                <a:gdLst/>
                <a:ahLst/>
                <a:cxnLst>
                  <a:cxn ang="0">
                    <a:pos x="wd2" y="hd2"/>
                  </a:cxn>
                  <a:cxn ang="5400000">
                    <a:pos x="wd2" y="hd2"/>
                  </a:cxn>
                  <a:cxn ang="10800000">
                    <a:pos x="wd2" y="hd2"/>
                  </a:cxn>
                  <a:cxn ang="16200000">
                    <a:pos x="wd2" y="hd2"/>
                  </a:cxn>
                </a:cxnLst>
                <a:rect l="0" t="0" r="r" b="b"/>
                <a:pathLst>
                  <a:path w="21327" h="20697" extrusionOk="0">
                    <a:moveTo>
                      <a:pt x="18900" y="8909"/>
                    </a:moveTo>
                    <a:cubicBezTo>
                      <a:pt x="14400" y="8909"/>
                      <a:pt x="9900" y="8909"/>
                      <a:pt x="7200" y="10368"/>
                    </a:cubicBezTo>
                    <a:cubicBezTo>
                      <a:pt x="4500" y="11828"/>
                      <a:pt x="3600" y="14746"/>
                      <a:pt x="5400" y="17082"/>
                    </a:cubicBezTo>
                    <a:cubicBezTo>
                      <a:pt x="7200" y="19417"/>
                      <a:pt x="11700" y="21168"/>
                      <a:pt x="14850" y="20584"/>
                    </a:cubicBezTo>
                    <a:cubicBezTo>
                      <a:pt x="18000" y="20000"/>
                      <a:pt x="19800" y="17081"/>
                      <a:pt x="20700" y="14163"/>
                    </a:cubicBezTo>
                    <a:cubicBezTo>
                      <a:pt x="21600" y="11244"/>
                      <a:pt x="21600" y="8325"/>
                      <a:pt x="20250" y="5698"/>
                    </a:cubicBezTo>
                    <a:cubicBezTo>
                      <a:pt x="18900" y="3071"/>
                      <a:pt x="16200" y="736"/>
                      <a:pt x="12600" y="152"/>
                    </a:cubicBezTo>
                    <a:cubicBezTo>
                      <a:pt x="9000" y="-432"/>
                      <a:pt x="4500" y="736"/>
                      <a:pt x="4050" y="2487"/>
                    </a:cubicBezTo>
                    <a:cubicBezTo>
                      <a:pt x="3600" y="4238"/>
                      <a:pt x="7200" y="6573"/>
                      <a:pt x="7200" y="6865"/>
                    </a:cubicBezTo>
                    <a:cubicBezTo>
                      <a:pt x="7200" y="7157"/>
                      <a:pt x="3600" y="5406"/>
                      <a:pt x="0" y="36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8" name="Shape"/>
              <p:cNvSpPr/>
              <p:nvPr/>
            </p:nvSpPr>
            <p:spPr>
              <a:xfrm>
                <a:off x="-4673838" y="3623380"/>
                <a:ext cx="58536" cy="86726"/>
              </a:xfrm>
              <a:custGeom>
                <a:avLst/>
                <a:gdLst/>
                <a:ahLst/>
                <a:cxnLst>
                  <a:cxn ang="0">
                    <a:pos x="wd2" y="hd2"/>
                  </a:cxn>
                  <a:cxn ang="5400000">
                    <a:pos x="wd2" y="hd2"/>
                  </a:cxn>
                  <a:cxn ang="10800000">
                    <a:pos x="wd2" y="hd2"/>
                  </a:cxn>
                  <a:cxn ang="16200000">
                    <a:pos x="wd2" y="hd2"/>
                  </a:cxn>
                </a:cxnLst>
                <a:rect l="0" t="0" r="r" b="b"/>
                <a:pathLst>
                  <a:path w="20914" h="20657" extrusionOk="0">
                    <a:moveTo>
                      <a:pt x="11112" y="5127"/>
                    </a:moveTo>
                    <a:cubicBezTo>
                      <a:pt x="8619" y="7343"/>
                      <a:pt x="6127" y="9558"/>
                      <a:pt x="5296" y="12050"/>
                    </a:cubicBezTo>
                    <a:cubicBezTo>
                      <a:pt x="4466" y="14543"/>
                      <a:pt x="5296" y="17312"/>
                      <a:pt x="7789" y="18974"/>
                    </a:cubicBezTo>
                    <a:cubicBezTo>
                      <a:pt x="10281" y="20635"/>
                      <a:pt x="14435" y="21189"/>
                      <a:pt x="16927" y="20081"/>
                    </a:cubicBezTo>
                    <a:cubicBezTo>
                      <a:pt x="19419" y="18974"/>
                      <a:pt x="20250" y="16204"/>
                      <a:pt x="20666" y="13435"/>
                    </a:cubicBezTo>
                    <a:cubicBezTo>
                      <a:pt x="21081" y="10666"/>
                      <a:pt x="21081" y="7897"/>
                      <a:pt x="19835" y="5404"/>
                    </a:cubicBezTo>
                    <a:cubicBezTo>
                      <a:pt x="18589" y="2912"/>
                      <a:pt x="16096" y="697"/>
                      <a:pt x="12773" y="143"/>
                    </a:cubicBezTo>
                    <a:cubicBezTo>
                      <a:pt x="9450" y="-411"/>
                      <a:pt x="5296" y="697"/>
                      <a:pt x="2804" y="2635"/>
                    </a:cubicBezTo>
                    <a:cubicBezTo>
                      <a:pt x="312" y="4574"/>
                      <a:pt x="-519" y="7343"/>
                      <a:pt x="312" y="9835"/>
                    </a:cubicBezTo>
                    <a:cubicBezTo>
                      <a:pt x="1143" y="12327"/>
                      <a:pt x="3635" y="14543"/>
                      <a:pt x="6958" y="14266"/>
                    </a:cubicBezTo>
                    <a:cubicBezTo>
                      <a:pt x="10281" y="13989"/>
                      <a:pt x="14435" y="11220"/>
                      <a:pt x="15266" y="8727"/>
                    </a:cubicBezTo>
                    <a:cubicBezTo>
                      <a:pt x="16096" y="6235"/>
                      <a:pt x="13604" y="4020"/>
                      <a:pt x="10696" y="3743"/>
                    </a:cubicBezTo>
                    <a:cubicBezTo>
                      <a:pt x="7789" y="3466"/>
                      <a:pt x="4466" y="5127"/>
                      <a:pt x="1143" y="678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9" name="Shape"/>
              <p:cNvSpPr/>
              <p:nvPr/>
            </p:nvSpPr>
            <p:spPr>
              <a:xfrm>
                <a:off x="-4746818" y="3313282"/>
                <a:ext cx="68095" cy="83267"/>
              </a:xfrm>
              <a:custGeom>
                <a:avLst/>
                <a:gdLst/>
                <a:ahLst/>
                <a:cxnLst>
                  <a:cxn ang="0">
                    <a:pos x="wd2" y="hd2"/>
                  </a:cxn>
                  <a:cxn ang="5400000">
                    <a:pos x="wd2" y="hd2"/>
                  </a:cxn>
                  <a:cxn ang="10800000">
                    <a:pos x="wd2" y="hd2"/>
                  </a:cxn>
                  <a:cxn ang="16200000">
                    <a:pos x="wd2" y="hd2"/>
                  </a:cxn>
                </a:cxnLst>
                <a:rect l="0" t="0" r="r" b="b"/>
                <a:pathLst>
                  <a:path w="21085" h="20905" extrusionOk="0">
                    <a:moveTo>
                      <a:pt x="10628" y="2698"/>
                    </a:moveTo>
                    <a:cubicBezTo>
                      <a:pt x="8468" y="5033"/>
                      <a:pt x="6308" y="7368"/>
                      <a:pt x="5228" y="9995"/>
                    </a:cubicBezTo>
                    <a:cubicBezTo>
                      <a:pt x="4148" y="12622"/>
                      <a:pt x="4148" y="15541"/>
                      <a:pt x="5948" y="17292"/>
                    </a:cubicBezTo>
                    <a:cubicBezTo>
                      <a:pt x="7748" y="19044"/>
                      <a:pt x="11348" y="19628"/>
                      <a:pt x="14228" y="18460"/>
                    </a:cubicBezTo>
                    <a:cubicBezTo>
                      <a:pt x="17108" y="17293"/>
                      <a:pt x="19268" y="14374"/>
                      <a:pt x="20348" y="11163"/>
                    </a:cubicBezTo>
                    <a:cubicBezTo>
                      <a:pt x="21428" y="7952"/>
                      <a:pt x="21428" y="4449"/>
                      <a:pt x="19628" y="2406"/>
                    </a:cubicBezTo>
                    <a:cubicBezTo>
                      <a:pt x="17828" y="363"/>
                      <a:pt x="14228" y="-221"/>
                      <a:pt x="10628" y="71"/>
                    </a:cubicBezTo>
                    <a:cubicBezTo>
                      <a:pt x="7028" y="363"/>
                      <a:pt x="3428" y="1530"/>
                      <a:pt x="1628" y="3574"/>
                    </a:cubicBezTo>
                    <a:cubicBezTo>
                      <a:pt x="-172" y="5617"/>
                      <a:pt x="-172" y="8536"/>
                      <a:pt x="188" y="11455"/>
                    </a:cubicBezTo>
                    <a:cubicBezTo>
                      <a:pt x="548" y="14374"/>
                      <a:pt x="1268" y="17293"/>
                      <a:pt x="3428" y="19044"/>
                    </a:cubicBezTo>
                    <a:cubicBezTo>
                      <a:pt x="5588" y="20795"/>
                      <a:pt x="9188" y="21379"/>
                      <a:pt x="12068" y="20503"/>
                    </a:cubicBezTo>
                    <a:cubicBezTo>
                      <a:pt x="14948" y="19628"/>
                      <a:pt x="17108" y="17293"/>
                      <a:pt x="18188" y="14665"/>
                    </a:cubicBezTo>
                    <a:cubicBezTo>
                      <a:pt x="19268" y="12038"/>
                      <a:pt x="19268" y="9120"/>
                      <a:pt x="17828" y="6784"/>
                    </a:cubicBezTo>
                    <a:cubicBezTo>
                      <a:pt x="16388" y="4449"/>
                      <a:pt x="13508" y="2698"/>
                      <a:pt x="10988" y="3574"/>
                    </a:cubicBezTo>
                    <a:cubicBezTo>
                      <a:pt x="8468" y="4449"/>
                      <a:pt x="6308" y="7952"/>
                      <a:pt x="4148" y="114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0" name="Shape"/>
              <p:cNvSpPr/>
              <p:nvPr/>
            </p:nvSpPr>
            <p:spPr>
              <a:xfrm>
                <a:off x="-4701485" y="3010123"/>
                <a:ext cx="64926" cy="103600"/>
              </a:xfrm>
              <a:custGeom>
                <a:avLst/>
                <a:gdLst/>
                <a:ahLst/>
                <a:cxnLst>
                  <a:cxn ang="0">
                    <a:pos x="wd2" y="hd2"/>
                  </a:cxn>
                  <a:cxn ang="5400000">
                    <a:pos x="wd2" y="hd2"/>
                  </a:cxn>
                  <a:cxn ang="10800000">
                    <a:pos x="wd2" y="hd2"/>
                  </a:cxn>
                  <a:cxn ang="16200000">
                    <a:pos x="wd2" y="hd2"/>
                  </a:cxn>
                </a:cxnLst>
                <a:rect l="0" t="0" r="r" b="b"/>
                <a:pathLst>
                  <a:path w="20797" h="21386" extrusionOk="0">
                    <a:moveTo>
                      <a:pt x="942" y="11520"/>
                    </a:moveTo>
                    <a:cubicBezTo>
                      <a:pt x="197" y="13920"/>
                      <a:pt x="-548" y="16320"/>
                      <a:pt x="569" y="18240"/>
                    </a:cubicBezTo>
                    <a:cubicBezTo>
                      <a:pt x="1686" y="20160"/>
                      <a:pt x="4666" y="21600"/>
                      <a:pt x="7645" y="21360"/>
                    </a:cubicBezTo>
                    <a:cubicBezTo>
                      <a:pt x="10624" y="21120"/>
                      <a:pt x="13604" y="19200"/>
                      <a:pt x="15838" y="17040"/>
                    </a:cubicBezTo>
                    <a:cubicBezTo>
                      <a:pt x="18073" y="14880"/>
                      <a:pt x="19562" y="12480"/>
                      <a:pt x="20307" y="10080"/>
                    </a:cubicBezTo>
                    <a:cubicBezTo>
                      <a:pt x="21052" y="7680"/>
                      <a:pt x="21052" y="5280"/>
                      <a:pt x="19562" y="3360"/>
                    </a:cubicBezTo>
                    <a:cubicBezTo>
                      <a:pt x="18073" y="1440"/>
                      <a:pt x="15093" y="0"/>
                      <a:pt x="12114" y="0"/>
                    </a:cubicBezTo>
                    <a:cubicBezTo>
                      <a:pt x="9135" y="0"/>
                      <a:pt x="6155" y="1440"/>
                      <a:pt x="4666" y="3360"/>
                    </a:cubicBezTo>
                    <a:cubicBezTo>
                      <a:pt x="3176" y="5280"/>
                      <a:pt x="3176" y="7680"/>
                      <a:pt x="4293" y="9840"/>
                    </a:cubicBezTo>
                    <a:cubicBezTo>
                      <a:pt x="5411" y="12000"/>
                      <a:pt x="7645" y="13920"/>
                      <a:pt x="10252" y="14160"/>
                    </a:cubicBezTo>
                    <a:cubicBezTo>
                      <a:pt x="12859" y="14400"/>
                      <a:pt x="15838" y="12960"/>
                      <a:pt x="17700" y="11040"/>
                    </a:cubicBezTo>
                    <a:cubicBezTo>
                      <a:pt x="19562" y="9120"/>
                      <a:pt x="20307" y="6720"/>
                      <a:pt x="19190" y="4800"/>
                    </a:cubicBezTo>
                    <a:cubicBezTo>
                      <a:pt x="18073" y="2880"/>
                      <a:pt x="15093" y="1440"/>
                      <a:pt x="12114" y="1440"/>
                    </a:cubicBezTo>
                    <a:cubicBezTo>
                      <a:pt x="9135" y="1440"/>
                      <a:pt x="6155" y="2880"/>
                      <a:pt x="6155" y="4800"/>
                    </a:cubicBezTo>
                    <a:cubicBezTo>
                      <a:pt x="6155" y="6720"/>
                      <a:pt x="9135" y="9120"/>
                      <a:pt x="12114" y="1152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1" name="Shape"/>
              <p:cNvSpPr/>
              <p:nvPr/>
            </p:nvSpPr>
            <p:spPr>
              <a:xfrm>
                <a:off x="-4561972" y="2777558"/>
                <a:ext cx="57040" cy="80442"/>
              </a:xfrm>
              <a:custGeom>
                <a:avLst/>
                <a:gdLst/>
                <a:ahLst/>
                <a:cxnLst>
                  <a:cxn ang="0">
                    <a:pos x="wd2" y="hd2"/>
                  </a:cxn>
                  <a:cxn ang="5400000">
                    <a:pos x="wd2" y="hd2"/>
                  </a:cxn>
                  <a:cxn ang="10800000">
                    <a:pos x="wd2" y="hd2"/>
                  </a:cxn>
                  <a:cxn ang="16200000">
                    <a:pos x="wd2" y="hd2"/>
                  </a:cxn>
                </a:cxnLst>
                <a:rect l="0" t="0" r="r" b="b"/>
                <a:pathLst>
                  <a:path w="20379" h="20757" extrusionOk="0">
                    <a:moveTo>
                      <a:pt x="3543" y="6012"/>
                    </a:moveTo>
                    <a:cubicBezTo>
                      <a:pt x="2712" y="9012"/>
                      <a:pt x="1881" y="12012"/>
                      <a:pt x="3127" y="14412"/>
                    </a:cubicBezTo>
                    <a:cubicBezTo>
                      <a:pt x="4374" y="16812"/>
                      <a:pt x="7697" y="18612"/>
                      <a:pt x="10604" y="18012"/>
                    </a:cubicBezTo>
                    <a:cubicBezTo>
                      <a:pt x="13512" y="17412"/>
                      <a:pt x="16004" y="14412"/>
                      <a:pt x="16835" y="11112"/>
                    </a:cubicBezTo>
                    <a:cubicBezTo>
                      <a:pt x="17666" y="7812"/>
                      <a:pt x="16835" y="4212"/>
                      <a:pt x="14343" y="2112"/>
                    </a:cubicBezTo>
                    <a:cubicBezTo>
                      <a:pt x="11850" y="12"/>
                      <a:pt x="7697" y="-588"/>
                      <a:pt x="5204" y="612"/>
                    </a:cubicBezTo>
                    <a:cubicBezTo>
                      <a:pt x="2712" y="1812"/>
                      <a:pt x="1881" y="4812"/>
                      <a:pt x="1051" y="7812"/>
                    </a:cubicBezTo>
                    <a:cubicBezTo>
                      <a:pt x="220" y="10812"/>
                      <a:pt x="-611" y="13812"/>
                      <a:pt x="635" y="16212"/>
                    </a:cubicBezTo>
                    <a:cubicBezTo>
                      <a:pt x="1881" y="18612"/>
                      <a:pt x="5204" y="20412"/>
                      <a:pt x="8943" y="20712"/>
                    </a:cubicBezTo>
                    <a:cubicBezTo>
                      <a:pt x="12681" y="21012"/>
                      <a:pt x="16835" y="19812"/>
                      <a:pt x="18912" y="17712"/>
                    </a:cubicBezTo>
                    <a:cubicBezTo>
                      <a:pt x="20989" y="15612"/>
                      <a:pt x="20989" y="12612"/>
                      <a:pt x="18081" y="9612"/>
                    </a:cubicBezTo>
                    <a:cubicBezTo>
                      <a:pt x="15174" y="6612"/>
                      <a:pt x="9358" y="3612"/>
                      <a:pt x="7697" y="3912"/>
                    </a:cubicBezTo>
                    <a:cubicBezTo>
                      <a:pt x="6035" y="4212"/>
                      <a:pt x="8527" y="7812"/>
                      <a:pt x="11020" y="114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2" name="Shape"/>
              <p:cNvSpPr/>
              <p:nvPr/>
            </p:nvSpPr>
            <p:spPr>
              <a:xfrm>
                <a:off x="-4394832" y="2612513"/>
                <a:ext cx="59031" cy="89230"/>
              </a:xfrm>
              <a:custGeom>
                <a:avLst/>
                <a:gdLst/>
                <a:ahLst/>
                <a:cxnLst>
                  <a:cxn ang="0">
                    <a:pos x="wd2" y="hd2"/>
                  </a:cxn>
                  <a:cxn ang="5400000">
                    <a:pos x="wd2" y="hd2"/>
                  </a:cxn>
                  <a:cxn ang="10800000">
                    <a:pos x="wd2" y="hd2"/>
                  </a:cxn>
                  <a:cxn ang="16200000">
                    <a:pos x="wd2" y="hd2"/>
                  </a:cxn>
                </a:cxnLst>
                <a:rect l="0" t="0" r="r" b="b"/>
                <a:pathLst>
                  <a:path w="20310" h="21254" extrusionOk="0">
                    <a:moveTo>
                      <a:pt x="1107" y="13292"/>
                    </a:moveTo>
                    <a:cubicBezTo>
                      <a:pt x="1907" y="16062"/>
                      <a:pt x="2707" y="18831"/>
                      <a:pt x="5107" y="20215"/>
                    </a:cubicBezTo>
                    <a:cubicBezTo>
                      <a:pt x="7507" y="21600"/>
                      <a:pt x="11507" y="21600"/>
                      <a:pt x="13907" y="20215"/>
                    </a:cubicBezTo>
                    <a:cubicBezTo>
                      <a:pt x="16307" y="18831"/>
                      <a:pt x="17107" y="16062"/>
                      <a:pt x="17907" y="13015"/>
                    </a:cubicBezTo>
                    <a:cubicBezTo>
                      <a:pt x="18707" y="9969"/>
                      <a:pt x="19507" y="6646"/>
                      <a:pt x="18307" y="4154"/>
                    </a:cubicBezTo>
                    <a:cubicBezTo>
                      <a:pt x="17107" y="1662"/>
                      <a:pt x="13907" y="0"/>
                      <a:pt x="10707" y="0"/>
                    </a:cubicBezTo>
                    <a:cubicBezTo>
                      <a:pt x="7507" y="0"/>
                      <a:pt x="4307" y="1662"/>
                      <a:pt x="2307" y="3877"/>
                    </a:cubicBezTo>
                    <a:cubicBezTo>
                      <a:pt x="307" y="6092"/>
                      <a:pt x="-493" y="8862"/>
                      <a:pt x="307" y="11354"/>
                    </a:cubicBezTo>
                    <a:cubicBezTo>
                      <a:pt x="1107" y="13846"/>
                      <a:pt x="3507" y="16062"/>
                      <a:pt x="6707" y="16338"/>
                    </a:cubicBezTo>
                    <a:cubicBezTo>
                      <a:pt x="9907" y="16615"/>
                      <a:pt x="13907" y="14954"/>
                      <a:pt x="16707" y="12185"/>
                    </a:cubicBezTo>
                    <a:cubicBezTo>
                      <a:pt x="19507" y="9415"/>
                      <a:pt x="21107" y="5538"/>
                      <a:pt x="19907" y="3877"/>
                    </a:cubicBezTo>
                    <a:cubicBezTo>
                      <a:pt x="18707" y="2215"/>
                      <a:pt x="14707" y="2769"/>
                      <a:pt x="12307" y="4431"/>
                    </a:cubicBezTo>
                    <a:cubicBezTo>
                      <a:pt x="9907" y="6092"/>
                      <a:pt x="9107" y="8862"/>
                      <a:pt x="8307" y="1163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3" name="Shape"/>
              <p:cNvSpPr/>
              <p:nvPr/>
            </p:nvSpPr>
            <p:spPr>
              <a:xfrm>
                <a:off x="-4174076" y="2479357"/>
                <a:ext cx="36781" cy="58557"/>
              </a:xfrm>
              <a:custGeom>
                <a:avLst/>
                <a:gdLst/>
                <a:ahLst/>
                <a:cxnLst>
                  <a:cxn ang="0">
                    <a:pos x="wd2" y="hd2"/>
                  </a:cxn>
                  <a:cxn ang="5400000">
                    <a:pos x="wd2" y="hd2"/>
                  </a:cxn>
                  <a:cxn ang="10800000">
                    <a:pos x="wd2" y="hd2"/>
                  </a:cxn>
                  <a:cxn ang="16200000">
                    <a:pos x="wd2" y="hd2"/>
                  </a:cxn>
                </a:cxnLst>
                <a:rect l="0" t="0" r="r" b="b"/>
                <a:pathLst>
                  <a:path w="20098" h="20146" extrusionOk="0">
                    <a:moveTo>
                      <a:pt x="6915" y="12213"/>
                    </a:moveTo>
                    <a:cubicBezTo>
                      <a:pt x="9457" y="8213"/>
                      <a:pt x="11998" y="4213"/>
                      <a:pt x="10727" y="3413"/>
                    </a:cubicBezTo>
                    <a:cubicBezTo>
                      <a:pt x="9457" y="2613"/>
                      <a:pt x="4374" y="5013"/>
                      <a:pt x="1833" y="8213"/>
                    </a:cubicBezTo>
                    <a:cubicBezTo>
                      <a:pt x="-708" y="11413"/>
                      <a:pt x="-708" y="15413"/>
                      <a:pt x="2468" y="17813"/>
                    </a:cubicBezTo>
                    <a:cubicBezTo>
                      <a:pt x="5645" y="20213"/>
                      <a:pt x="11998" y="21013"/>
                      <a:pt x="15810" y="19013"/>
                    </a:cubicBezTo>
                    <a:cubicBezTo>
                      <a:pt x="19621" y="17013"/>
                      <a:pt x="20892" y="12213"/>
                      <a:pt x="19621" y="8213"/>
                    </a:cubicBezTo>
                    <a:cubicBezTo>
                      <a:pt x="18351" y="4213"/>
                      <a:pt x="14539" y="1013"/>
                      <a:pt x="11363" y="213"/>
                    </a:cubicBezTo>
                    <a:cubicBezTo>
                      <a:pt x="8186" y="-587"/>
                      <a:pt x="5645" y="1013"/>
                      <a:pt x="3104" y="26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4" name="Shape"/>
              <p:cNvSpPr/>
              <p:nvPr/>
            </p:nvSpPr>
            <p:spPr>
              <a:xfrm>
                <a:off x="-3989504" y="2404281"/>
                <a:ext cx="45668" cy="63232"/>
              </a:xfrm>
              <a:custGeom>
                <a:avLst/>
                <a:gdLst/>
                <a:ahLst/>
                <a:cxnLst>
                  <a:cxn ang="0">
                    <a:pos x="wd2" y="hd2"/>
                  </a:cxn>
                  <a:cxn ang="5400000">
                    <a:pos x="wd2" y="hd2"/>
                  </a:cxn>
                  <a:cxn ang="10800000">
                    <a:pos x="wd2" y="hd2"/>
                  </a:cxn>
                  <a:cxn ang="16200000">
                    <a:pos x="wd2" y="hd2"/>
                  </a:cxn>
                </a:cxnLst>
                <a:rect l="0" t="0" r="r" b="b"/>
                <a:pathLst>
                  <a:path w="20201" h="20255" extrusionOk="0">
                    <a:moveTo>
                      <a:pt x="1094" y="8606"/>
                    </a:moveTo>
                    <a:cubicBezTo>
                      <a:pt x="1094" y="12330"/>
                      <a:pt x="1094" y="16054"/>
                      <a:pt x="3666" y="17544"/>
                    </a:cubicBezTo>
                    <a:cubicBezTo>
                      <a:pt x="6237" y="19034"/>
                      <a:pt x="11380" y="18289"/>
                      <a:pt x="14980" y="16054"/>
                    </a:cubicBezTo>
                    <a:cubicBezTo>
                      <a:pt x="18580" y="13820"/>
                      <a:pt x="20637" y="10096"/>
                      <a:pt x="20123" y="6744"/>
                    </a:cubicBezTo>
                    <a:cubicBezTo>
                      <a:pt x="19608" y="3392"/>
                      <a:pt x="16523" y="413"/>
                      <a:pt x="12923" y="40"/>
                    </a:cubicBezTo>
                    <a:cubicBezTo>
                      <a:pt x="9323" y="-332"/>
                      <a:pt x="5208" y="1902"/>
                      <a:pt x="2637" y="5627"/>
                    </a:cubicBezTo>
                    <a:cubicBezTo>
                      <a:pt x="66" y="9351"/>
                      <a:pt x="-963" y="14565"/>
                      <a:pt x="1094" y="17544"/>
                    </a:cubicBezTo>
                    <a:cubicBezTo>
                      <a:pt x="3151" y="20523"/>
                      <a:pt x="8294" y="21268"/>
                      <a:pt x="11894" y="18661"/>
                    </a:cubicBezTo>
                    <a:cubicBezTo>
                      <a:pt x="15494" y="16054"/>
                      <a:pt x="17551" y="10096"/>
                      <a:pt x="15494" y="7489"/>
                    </a:cubicBezTo>
                    <a:cubicBezTo>
                      <a:pt x="13437" y="4882"/>
                      <a:pt x="7266" y="5627"/>
                      <a:pt x="1094" y="637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45" name="Shape"/>
              <p:cNvSpPr/>
              <p:nvPr/>
            </p:nvSpPr>
            <p:spPr>
              <a:xfrm>
                <a:off x="-4198983" y="2474875"/>
                <a:ext cx="60467" cy="62246"/>
              </a:xfrm>
              <a:custGeom>
                <a:avLst/>
                <a:gdLst/>
                <a:ahLst/>
                <a:cxnLst>
                  <a:cxn ang="0">
                    <a:pos x="wd2" y="hd2"/>
                  </a:cxn>
                  <a:cxn ang="5400000">
                    <a:pos x="wd2" y="hd2"/>
                  </a:cxn>
                  <a:cxn ang="10800000">
                    <a:pos x="wd2" y="hd2"/>
                  </a:cxn>
                  <a:cxn ang="16200000">
                    <a:pos x="wd2" y="hd2"/>
                  </a:cxn>
                </a:cxnLst>
                <a:rect l="0" t="0" r="r" b="b"/>
                <a:pathLst>
                  <a:path w="20061" h="20651" extrusionOk="0">
                    <a:moveTo>
                      <a:pt x="891" y="6321"/>
                    </a:moveTo>
                    <a:cubicBezTo>
                      <a:pt x="119" y="10178"/>
                      <a:pt x="-652" y="14035"/>
                      <a:pt x="891" y="16735"/>
                    </a:cubicBezTo>
                    <a:cubicBezTo>
                      <a:pt x="2434" y="19435"/>
                      <a:pt x="6291" y="20978"/>
                      <a:pt x="9762" y="20592"/>
                    </a:cubicBezTo>
                    <a:cubicBezTo>
                      <a:pt x="13234" y="20207"/>
                      <a:pt x="16319" y="17892"/>
                      <a:pt x="18248" y="14807"/>
                    </a:cubicBezTo>
                    <a:cubicBezTo>
                      <a:pt x="20177" y="11721"/>
                      <a:pt x="20948" y="7864"/>
                      <a:pt x="18634" y="4778"/>
                    </a:cubicBezTo>
                    <a:cubicBezTo>
                      <a:pt x="16319" y="1692"/>
                      <a:pt x="10919" y="-622"/>
                      <a:pt x="7834" y="149"/>
                    </a:cubicBezTo>
                    <a:cubicBezTo>
                      <a:pt x="4748" y="921"/>
                      <a:pt x="3977" y="4778"/>
                      <a:pt x="5905" y="7478"/>
                    </a:cubicBezTo>
                    <a:cubicBezTo>
                      <a:pt x="7834" y="10178"/>
                      <a:pt x="12462" y="11721"/>
                      <a:pt x="14777" y="10178"/>
                    </a:cubicBezTo>
                    <a:cubicBezTo>
                      <a:pt x="17091" y="8635"/>
                      <a:pt x="17091" y="4007"/>
                      <a:pt x="14777" y="2464"/>
                    </a:cubicBezTo>
                    <a:cubicBezTo>
                      <a:pt x="12462" y="921"/>
                      <a:pt x="7834" y="2464"/>
                      <a:pt x="3205" y="400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546" name="Line" descr="Line"/>
              <p:cNvPicPr>
                <a:picLocks/>
              </p:cNvPicPr>
              <p:nvPr/>
            </p:nvPicPr>
            <p:blipFill>
              <a:blip r:embed="rId2"/>
              <a:stretch>
                <a:fillRect/>
              </a:stretch>
            </p:blipFill>
            <p:spPr>
              <a:xfrm>
                <a:off x="-4206700" y="3046253"/>
                <a:ext cx="604204" cy="514769"/>
              </a:xfrm>
              <a:prstGeom prst="rect">
                <a:avLst/>
              </a:prstGeom>
              <a:effectLst/>
            </p:spPr>
          </p:pic>
          <p:pic>
            <p:nvPicPr>
              <p:cNvPr id="548" name="Line" descr="Line"/>
              <p:cNvPicPr>
                <a:picLocks/>
              </p:cNvPicPr>
              <p:nvPr/>
            </p:nvPicPr>
            <p:blipFill>
              <a:blip r:embed="rId3"/>
              <a:stretch>
                <a:fillRect/>
              </a:stretch>
            </p:blipFill>
            <p:spPr>
              <a:xfrm>
                <a:off x="-4205074" y="3066810"/>
                <a:ext cx="579127" cy="534592"/>
              </a:xfrm>
              <a:prstGeom prst="rect">
                <a:avLst/>
              </a:prstGeom>
              <a:effectLst/>
            </p:spPr>
          </p:pic>
          <p:pic>
            <p:nvPicPr>
              <p:cNvPr id="550" name="Line" descr="Line"/>
              <p:cNvPicPr>
                <a:picLocks/>
              </p:cNvPicPr>
              <p:nvPr/>
            </p:nvPicPr>
            <p:blipFill>
              <a:blip r:embed="rId4"/>
              <a:stretch>
                <a:fillRect/>
              </a:stretch>
            </p:blipFill>
            <p:spPr>
              <a:xfrm>
                <a:off x="-3922998" y="3268141"/>
                <a:ext cx="109109" cy="117416"/>
              </a:xfrm>
              <a:prstGeom prst="rect">
                <a:avLst/>
              </a:prstGeom>
              <a:effectLst/>
            </p:spPr>
          </p:pic>
          <p:pic>
            <p:nvPicPr>
              <p:cNvPr id="552" name="Line" descr="Line"/>
              <p:cNvPicPr>
                <a:picLocks/>
              </p:cNvPicPr>
              <p:nvPr/>
            </p:nvPicPr>
            <p:blipFill>
              <a:blip r:embed="rId5"/>
              <a:stretch>
                <a:fillRect/>
              </a:stretch>
            </p:blipFill>
            <p:spPr>
              <a:xfrm>
                <a:off x="-4371389" y="2781179"/>
                <a:ext cx="1072243" cy="1056621"/>
              </a:xfrm>
              <a:prstGeom prst="rect">
                <a:avLst/>
              </a:prstGeom>
              <a:effectLst/>
            </p:spPr>
          </p:pic>
          <p:pic>
            <p:nvPicPr>
              <p:cNvPr id="554" name="Line" descr="Line"/>
              <p:cNvPicPr>
                <a:picLocks/>
              </p:cNvPicPr>
              <p:nvPr/>
            </p:nvPicPr>
            <p:blipFill>
              <a:blip r:embed="rId6"/>
              <a:stretch>
                <a:fillRect/>
              </a:stretch>
            </p:blipFill>
            <p:spPr>
              <a:xfrm>
                <a:off x="-4493410" y="2620740"/>
                <a:ext cx="1371913" cy="1381852"/>
              </a:xfrm>
              <a:prstGeom prst="rect">
                <a:avLst/>
              </a:prstGeom>
              <a:effectLst/>
            </p:spPr>
          </p:pic>
        </p:grpSp>
        <p:grpSp>
          <p:nvGrpSpPr>
            <p:cNvPr id="697" name="Drawing"/>
            <p:cNvGrpSpPr/>
            <p:nvPr/>
          </p:nvGrpSpPr>
          <p:grpSpPr>
            <a:xfrm>
              <a:off x="4090499" y="4397268"/>
              <a:ext cx="6103066" cy="4562959"/>
              <a:chOff x="-5856925" y="-513571"/>
              <a:chExt cx="6103066" cy="4562959"/>
            </a:xfrm>
          </p:grpSpPr>
          <p:sp>
            <p:nvSpPr>
              <p:cNvPr id="557" name="Shape"/>
              <p:cNvSpPr/>
              <p:nvPr/>
            </p:nvSpPr>
            <p:spPr>
              <a:xfrm>
                <a:off x="-602815" y="800146"/>
                <a:ext cx="89648" cy="79215"/>
              </a:xfrm>
              <a:custGeom>
                <a:avLst/>
                <a:gdLst/>
                <a:ahLst/>
                <a:cxnLst>
                  <a:cxn ang="0">
                    <a:pos x="wd2" y="hd2"/>
                  </a:cxn>
                  <a:cxn ang="5400000">
                    <a:pos x="wd2" y="hd2"/>
                  </a:cxn>
                  <a:cxn ang="10800000">
                    <a:pos x="wd2" y="hd2"/>
                  </a:cxn>
                  <a:cxn ang="16200000">
                    <a:pos x="wd2" y="hd2"/>
                  </a:cxn>
                </a:cxnLst>
                <a:rect l="0" t="0" r="r" b="b"/>
                <a:pathLst>
                  <a:path w="21353" h="21025" extrusionOk="0">
                    <a:moveTo>
                      <a:pt x="4738" y="7062"/>
                    </a:moveTo>
                    <a:cubicBezTo>
                      <a:pt x="2522" y="8913"/>
                      <a:pt x="307" y="10765"/>
                      <a:pt x="30" y="12925"/>
                    </a:cubicBezTo>
                    <a:cubicBezTo>
                      <a:pt x="-247" y="15085"/>
                      <a:pt x="1415" y="17553"/>
                      <a:pt x="3630" y="19096"/>
                    </a:cubicBezTo>
                    <a:cubicBezTo>
                      <a:pt x="5845" y="20639"/>
                      <a:pt x="8615" y="21256"/>
                      <a:pt x="11384" y="20947"/>
                    </a:cubicBezTo>
                    <a:cubicBezTo>
                      <a:pt x="14153" y="20639"/>
                      <a:pt x="16922" y="19405"/>
                      <a:pt x="18584" y="17245"/>
                    </a:cubicBezTo>
                    <a:cubicBezTo>
                      <a:pt x="20245" y="15085"/>
                      <a:pt x="20799" y="11999"/>
                      <a:pt x="19968" y="9530"/>
                    </a:cubicBezTo>
                    <a:cubicBezTo>
                      <a:pt x="19138" y="7062"/>
                      <a:pt x="16922" y="5210"/>
                      <a:pt x="14430" y="3976"/>
                    </a:cubicBezTo>
                    <a:cubicBezTo>
                      <a:pt x="11938" y="2742"/>
                      <a:pt x="9168" y="2125"/>
                      <a:pt x="6953" y="3050"/>
                    </a:cubicBezTo>
                    <a:cubicBezTo>
                      <a:pt x="4738" y="3976"/>
                      <a:pt x="3076" y="6445"/>
                      <a:pt x="3076" y="9222"/>
                    </a:cubicBezTo>
                    <a:cubicBezTo>
                      <a:pt x="3076" y="11999"/>
                      <a:pt x="4738" y="15085"/>
                      <a:pt x="6953" y="16319"/>
                    </a:cubicBezTo>
                    <a:cubicBezTo>
                      <a:pt x="9168" y="17553"/>
                      <a:pt x="11938" y="16936"/>
                      <a:pt x="14430" y="15393"/>
                    </a:cubicBezTo>
                    <a:cubicBezTo>
                      <a:pt x="16922" y="13850"/>
                      <a:pt x="19138" y="11382"/>
                      <a:pt x="20245" y="8605"/>
                    </a:cubicBezTo>
                    <a:cubicBezTo>
                      <a:pt x="21353" y="5827"/>
                      <a:pt x="21353" y="2742"/>
                      <a:pt x="19968" y="1199"/>
                    </a:cubicBezTo>
                    <a:cubicBezTo>
                      <a:pt x="18584" y="-344"/>
                      <a:pt x="15815" y="-344"/>
                      <a:pt x="13599" y="890"/>
                    </a:cubicBezTo>
                    <a:cubicBezTo>
                      <a:pt x="11384" y="2125"/>
                      <a:pt x="9722" y="4593"/>
                      <a:pt x="8615" y="7370"/>
                    </a:cubicBezTo>
                    <a:cubicBezTo>
                      <a:pt x="7507" y="10147"/>
                      <a:pt x="6953" y="13233"/>
                      <a:pt x="8061" y="15393"/>
                    </a:cubicBezTo>
                    <a:cubicBezTo>
                      <a:pt x="9168" y="17553"/>
                      <a:pt x="11938" y="18787"/>
                      <a:pt x="14430" y="18479"/>
                    </a:cubicBezTo>
                    <a:cubicBezTo>
                      <a:pt x="16922" y="18170"/>
                      <a:pt x="19138" y="16319"/>
                      <a:pt x="19415" y="13850"/>
                    </a:cubicBezTo>
                    <a:cubicBezTo>
                      <a:pt x="19691" y="11382"/>
                      <a:pt x="18030" y="8296"/>
                      <a:pt x="15815" y="7370"/>
                    </a:cubicBezTo>
                    <a:cubicBezTo>
                      <a:pt x="13599" y="6445"/>
                      <a:pt x="10830" y="7679"/>
                      <a:pt x="9445" y="9839"/>
                    </a:cubicBezTo>
                    <a:cubicBezTo>
                      <a:pt x="8061" y="11999"/>
                      <a:pt x="8061" y="15085"/>
                      <a:pt x="9445" y="16319"/>
                    </a:cubicBezTo>
                    <a:cubicBezTo>
                      <a:pt x="10830" y="17553"/>
                      <a:pt x="13599" y="16936"/>
                      <a:pt x="15815" y="15393"/>
                    </a:cubicBezTo>
                    <a:cubicBezTo>
                      <a:pt x="18030" y="13850"/>
                      <a:pt x="19691" y="11382"/>
                      <a:pt x="21353" y="89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58" name="Shape"/>
              <p:cNvSpPr/>
              <p:nvPr/>
            </p:nvSpPr>
            <p:spPr>
              <a:xfrm>
                <a:off x="-329476" y="858928"/>
                <a:ext cx="63221" cy="79435"/>
              </a:xfrm>
              <a:custGeom>
                <a:avLst/>
                <a:gdLst/>
                <a:ahLst/>
                <a:cxnLst>
                  <a:cxn ang="0">
                    <a:pos x="wd2" y="hd2"/>
                  </a:cxn>
                  <a:cxn ang="5400000">
                    <a:pos x="wd2" y="hd2"/>
                  </a:cxn>
                  <a:cxn ang="10800000">
                    <a:pos x="wd2" y="hd2"/>
                  </a:cxn>
                  <a:cxn ang="16200000">
                    <a:pos x="wd2" y="hd2"/>
                  </a:cxn>
                </a:cxnLst>
                <a:rect l="0" t="0" r="r" b="b"/>
                <a:pathLst>
                  <a:path w="20974" h="21083" extrusionOk="0">
                    <a:moveTo>
                      <a:pt x="8486" y="9974"/>
                    </a:moveTo>
                    <a:cubicBezTo>
                      <a:pt x="5400" y="11826"/>
                      <a:pt x="2314" y="13677"/>
                      <a:pt x="2314" y="15529"/>
                    </a:cubicBezTo>
                    <a:cubicBezTo>
                      <a:pt x="2314" y="17380"/>
                      <a:pt x="5400" y="19232"/>
                      <a:pt x="8100" y="18923"/>
                    </a:cubicBezTo>
                    <a:cubicBezTo>
                      <a:pt x="10800" y="18614"/>
                      <a:pt x="13114" y="16146"/>
                      <a:pt x="14271" y="13369"/>
                    </a:cubicBezTo>
                    <a:cubicBezTo>
                      <a:pt x="15429" y="10592"/>
                      <a:pt x="15429" y="7506"/>
                      <a:pt x="13114" y="5346"/>
                    </a:cubicBezTo>
                    <a:cubicBezTo>
                      <a:pt x="10800" y="3186"/>
                      <a:pt x="6171" y="1952"/>
                      <a:pt x="3471" y="2877"/>
                    </a:cubicBezTo>
                    <a:cubicBezTo>
                      <a:pt x="771" y="3803"/>
                      <a:pt x="0" y="6889"/>
                      <a:pt x="0" y="9974"/>
                    </a:cubicBezTo>
                    <a:cubicBezTo>
                      <a:pt x="0" y="13060"/>
                      <a:pt x="771" y="16146"/>
                      <a:pt x="3086" y="17689"/>
                    </a:cubicBezTo>
                    <a:cubicBezTo>
                      <a:pt x="5400" y="19232"/>
                      <a:pt x="9257" y="19232"/>
                      <a:pt x="12729" y="18306"/>
                    </a:cubicBezTo>
                    <a:cubicBezTo>
                      <a:pt x="16200" y="17380"/>
                      <a:pt x="19286" y="15529"/>
                      <a:pt x="20443" y="12443"/>
                    </a:cubicBezTo>
                    <a:cubicBezTo>
                      <a:pt x="21600" y="9357"/>
                      <a:pt x="20829" y="5037"/>
                      <a:pt x="18514" y="2569"/>
                    </a:cubicBezTo>
                    <a:cubicBezTo>
                      <a:pt x="16200" y="100"/>
                      <a:pt x="12343" y="-517"/>
                      <a:pt x="9257" y="409"/>
                    </a:cubicBezTo>
                    <a:cubicBezTo>
                      <a:pt x="6171" y="1334"/>
                      <a:pt x="3857" y="3803"/>
                      <a:pt x="2700" y="6580"/>
                    </a:cubicBezTo>
                    <a:cubicBezTo>
                      <a:pt x="1543" y="9357"/>
                      <a:pt x="1543" y="12443"/>
                      <a:pt x="3857" y="14912"/>
                    </a:cubicBezTo>
                    <a:cubicBezTo>
                      <a:pt x="6171" y="17380"/>
                      <a:pt x="10800" y="19232"/>
                      <a:pt x="15429" y="2108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59" name="Shape"/>
              <p:cNvSpPr/>
              <p:nvPr/>
            </p:nvSpPr>
            <p:spPr>
              <a:xfrm>
                <a:off x="-149434" y="1008119"/>
                <a:ext cx="85127" cy="102521"/>
              </a:xfrm>
              <a:custGeom>
                <a:avLst/>
                <a:gdLst/>
                <a:ahLst/>
                <a:cxnLst>
                  <a:cxn ang="0">
                    <a:pos x="wd2" y="hd2"/>
                  </a:cxn>
                  <a:cxn ang="5400000">
                    <a:pos x="wd2" y="hd2"/>
                  </a:cxn>
                  <a:cxn ang="10800000">
                    <a:pos x="wd2" y="hd2"/>
                  </a:cxn>
                  <a:cxn ang="16200000">
                    <a:pos x="wd2" y="hd2"/>
                  </a:cxn>
                </a:cxnLst>
                <a:rect l="0" t="0" r="r" b="b"/>
                <a:pathLst>
                  <a:path w="20810" h="21164" extrusionOk="0">
                    <a:moveTo>
                      <a:pt x="6576" y="0"/>
                    </a:moveTo>
                    <a:cubicBezTo>
                      <a:pt x="4302" y="1440"/>
                      <a:pt x="2029" y="2880"/>
                      <a:pt x="892" y="5040"/>
                    </a:cubicBezTo>
                    <a:cubicBezTo>
                      <a:pt x="-245" y="7200"/>
                      <a:pt x="-245" y="10080"/>
                      <a:pt x="608" y="12960"/>
                    </a:cubicBezTo>
                    <a:cubicBezTo>
                      <a:pt x="1460" y="15840"/>
                      <a:pt x="3166" y="18720"/>
                      <a:pt x="5439" y="20160"/>
                    </a:cubicBezTo>
                    <a:cubicBezTo>
                      <a:pt x="7713" y="21600"/>
                      <a:pt x="10555" y="21600"/>
                      <a:pt x="12829" y="19440"/>
                    </a:cubicBezTo>
                    <a:cubicBezTo>
                      <a:pt x="15102" y="17280"/>
                      <a:pt x="16808" y="12960"/>
                      <a:pt x="17092" y="9600"/>
                    </a:cubicBezTo>
                    <a:cubicBezTo>
                      <a:pt x="17376" y="6240"/>
                      <a:pt x="16239" y="3840"/>
                      <a:pt x="14250" y="2640"/>
                    </a:cubicBezTo>
                    <a:cubicBezTo>
                      <a:pt x="12260" y="1440"/>
                      <a:pt x="9418" y="1440"/>
                      <a:pt x="7713" y="2640"/>
                    </a:cubicBezTo>
                    <a:cubicBezTo>
                      <a:pt x="6008" y="3840"/>
                      <a:pt x="5439" y="6240"/>
                      <a:pt x="6292" y="8160"/>
                    </a:cubicBezTo>
                    <a:cubicBezTo>
                      <a:pt x="7145" y="10080"/>
                      <a:pt x="9418" y="11520"/>
                      <a:pt x="11976" y="11760"/>
                    </a:cubicBezTo>
                    <a:cubicBezTo>
                      <a:pt x="14534" y="12000"/>
                      <a:pt x="17376" y="11040"/>
                      <a:pt x="19081" y="9360"/>
                    </a:cubicBezTo>
                    <a:cubicBezTo>
                      <a:pt x="20787" y="7680"/>
                      <a:pt x="21355" y="5280"/>
                      <a:pt x="20218" y="3840"/>
                    </a:cubicBezTo>
                    <a:cubicBezTo>
                      <a:pt x="19081" y="2400"/>
                      <a:pt x="16239" y="1920"/>
                      <a:pt x="13397" y="1680"/>
                    </a:cubicBezTo>
                    <a:cubicBezTo>
                      <a:pt x="10555" y="1440"/>
                      <a:pt x="7713" y="1440"/>
                      <a:pt x="6576" y="2880"/>
                    </a:cubicBezTo>
                    <a:cubicBezTo>
                      <a:pt x="5439" y="4320"/>
                      <a:pt x="6008" y="7200"/>
                      <a:pt x="6576" y="1008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0" name="Shape"/>
              <p:cNvSpPr/>
              <p:nvPr/>
            </p:nvSpPr>
            <p:spPr>
              <a:xfrm>
                <a:off x="41666" y="1175533"/>
                <a:ext cx="64545" cy="96624"/>
              </a:xfrm>
              <a:custGeom>
                <a:avLst/>
                <a:gdLst/>
                <a:ahLst/>
                <a:cxnLst>
                  <a:cxn ang="0">
                    <a:pos x="wd2" y="hd2"/>
                  </a:cxn>
                  <a:cxn ang="5400000">
                    <a:pos x="wd2" y="hd2"/>
                  </a:cxn>
                  <a:cxn ang="10800000">
                    <a:pos x="wd2" y="hd2"/>
                  </a:cxn>
                  <a:cxn ang="16200000">
                    <a:pos x="wd2" y="hd2"/>
                  </a:cxn>
                </a:cxnLst>
                <a:rect l="0" t="0" r="r" b="b"/>
                <a:pathLst>
                  <a:path w="20675" h="21371" extrusionOk="0">
                    <a:moveTo>
                      <a:pt x="7734" y="0"/>
                    </a:moveTo>
                    <a:cubicBezTo>
                      <a:pt x="6244" y="5143"/>
                      <a:pt x="4755" y="10286"/>
                      <a:pt x="5127" y="13886"/>
                    </a:cubicBezTo>
                    <a:cubicBezTo>
                      <a:pt x="5500" y="17486"/>
                      <a:pt x="7734" y="19543"/>
                      <a:pt x="10713" y="20057"/>
                    </a:cubicBezTo>
                    <a:cubicBezTo>
                      <a:pt x="13693" y="20571"/>
                      <a:pt x="17417" y="19543"/>
                      <a:pt x="19279" y="17229"/>
                    </a:cubicBezTo>
                    <a:cubicBezTo>
                      <a:pt x="21141" y="14914"/>
                      <a:pt x="21141" y="11314"/>
                      <a:pt x="19279" y="9000"/>
                    </a:cubicBezTo>
                    <a:cubicBezTo>
                      <a:pt x="17417" y="6686"/>
                      <a:pt x="13693" y="5657"/>
                      <a:pt x="10341" y="5914"/>
                    </a:cubicBezTo>
                    <a:cubicBezTo>
                      <a:pt x="6989" y="6171"/>
                      <a:pt x="4010" y="7714"/>
                      <a:pt x="2148" y="9771"/>
                    </a:cubicBezTo>
                    <a:cubicBezTo>
                      <a:pt x="286" y="11829"/>
                      <a:pt x="-459" y="14400"/>
                      <a:pt x="286" y="16714"/>
                    </a:cubicBezTo>
                    <a:cubicBezTo>
                      <a:pt x="1031" y="19029"/>
                      <a:pt x="3265" y="21086"/>
                      <a:pt x="6244" y="21343"/>
                    </a:cubicBezTo>
                    <a:cubicBezTo>
                      <a:pt x="9224" y="21600"/>
                      <a:pt x="12948" y="20057"/>
                      <a:pt x="15182" y="18000"/>
                    </a:cubicBezTo>
                    <a:cubicBezTo>
                      <a:pt x="17417" y="15943"/>
                      <a:pt x="18162" y="13371"/>
                      <a:pt x="16672" y="11571"/>
                    </a:cubicBezTo>
                    <a:cubicBezTo>
                      <a:pt x="15182" y="9771"/>
                      <a:pt x="11458" y="8743"/>
                      <a:pt x="9224" y="9514"/>
                    </a:cubicBezTo>
                    <a:cubicBezTo>
                      <a:pt x="6989" y="10286"/>
                      <a:pt x="6244" y="12857"/>
                      <a:pt x="6989" y="14143"/>
                    </a:cubicBezTo>
                    <a:cubicBezTo>
                      <a:pt x="7734" y="15429"/>
                      <a:pt x="9969" y="15429"/>
                      <a:pt x="12203" y="1542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1" name="Shape"/>
              <p:cNvSpPr/>
              <p:nvPr/>
            </p:nvSpPr>
            <p:spPr>
              <a:xfrm>
                <a:off x="160252" y="1434668"/>
                <a:ext cx="51045" cy="73820"/>
              </a:xfrm>
              <a:custGeom>
                <a:avLst/>
                <a:gdLst/>
                <a:ahLst/>
                <a:cxnLst>
                  <a:cxn ang="0">
                    <a:pos x="wd2" y="hd2"/>
                  </a:cxn>
                  <a:cxn ang="5400000">
                    <a:pos x="wd2" y="hd2"/>
                  </a:cxn>
                  <a:cxn ang="10800000">
                    <a:pos x="wd2" y="hd2"/>
                  </a:cxn>
                  <a:cxn ang="16200000">
                    <a:pos x="wd2" y="hd2"/>
                  </a:cxn>
                </a:cxnLst>
                <a:rect l="0" t="0" r="r" b="b"/>
                <a:pathLst>
                  <a:path w="20616" h="20780" extrusionOk="0">
                    <a:moveTo>
                      <a:pt x="9751" y="3635"/>
                    </a:moveTo>
                    <a:cubicBezTo>
                      <a:pt x="7873" y="6908"/>
                      <a:pt x="5995" y="10181"/>
                      <a:pt x="5995" y="13453"/>
                    </a:cubicBezTo>
                    <a:cubicBezTo>
                      <a:pt x="5995" y="16726"/>
                      <a:pt x="7873" y="19999"/>
                      <a:pt x="10691" y="20653"/>
                    </a:cubicBezTo>
                    <a:cubicBezTo>
                      <a:pt x="13508" y="21308"/>
                      <a:pt x="17264" y="19344"/>
                      <a:pt x="19143" y="16399"/>
                    </a:cubicBezTo>
                    <a:cubicBezTo>
                      <a:pt x="21021" y="13453"/>
                      <a:pt x="21021" y="9526"/>
                      <a:pt x="19612" y="6253"/>
                    </a:cubicBezTo>
                    <a:cubicBezTo>
                      <a:pt x="18204" y="2981"/>
                      <a:pt x="15386" y="363"/>
                      <a:pt x="12099" y="35"/>
                    </a:cubicBezTo>
                    <a:cubicBezTo>
                      <a:pt x="8812" y="-292"/>
                      <a:pt x="5056" y="1672"/>
                      <a:pt x="2708" y="4290"/>
                    </a:cubicBezTo>
                    <a:cubicBezTo>
                      <a:pt x="360" y="6908"/>
                      <a:pt x="-579" y="10181"/>
                      <a:pt x="360" y="13126"/>
                    </a:cubicBezTo>
                    <a:cubicBezTo>
                      <a:pt x="1299" y="16072"/>
                      <a:pt x="4117" y="18690"/>
                      <a:pt x="7404" y="19017"/>
                    </a:cubicBezTo>
                    <a:cubicBezTo>
                      <a:pt x="10690" y="19344"/>
                      <a:pt x="14447" y="17381"/>
                      <a:pt x="16325" y="14435"/>
                    </a:cubicBezTo>
                    <a:cubicBezTo>
                      <a:pt x="18203" y="11490"/>
                      <a:pt x="18203" y="7563"/>
                      <a:pt x="15856" y="5599"/>
                    </a:cubicBezTo>
                    <a:cubicBezTo>
                      <a:pt x="13508" y="3635"/>
                      <a:pt x="8812" y="3635"/>
                      <a:pt x="6464" y="5599"/>
                    </a:cubicBezTo>
                    <a:cubicBezTo>
                      <a:pt x="4117" y="7563"/>
                      <a:pt x="4117" y="11490"/>
                      <a:pt x="4117" y="1541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2" name="Shape"/>
              <p:cNvSpPr/>
              <p:nvPr/>
            </p:nvSpPr>
            <p:spPr>
              <a:xfrm>
                <a:off x="175227" y="1696286"/>
                <a:ext cx="70914" cy="86733"/>
              </a:xfrm>
              <a:custGeom>
                <a:avLst/>
                <a:gdLst/>
                <a:ahLst/>
                <a:cxnLst>
                  <a:cxn ang="0">
                    <a:pos x="wd2" y="hd2"/>
                  </a:cxn>
                  <a:cxn ang="5400000">
                    <a:pos x="wd2" y="hd2"/>
                  </a:cxn>
                  <a:cxn ang="10800000">
                    <a:pos x="wd2" y="hd2"/>
                  </a:cxn>
                  <a:cxn ang="16200000">
                    <a:pos x="wd2" y="hd2"/>
                  </a:cxn>
                </a:cxnLst>
                <a:rect l="0" t="0" r="r" b="b"/>
                <a:pathLst>
                  <a:path w="20586" h="20659" extrusionOk="0">
                    <a:moveTo>
                      <a:pt x="12786" y="5561"/>
                    </a:moveTo>
                    <a:cubicBezTo>
                      <a:pt x="9411" y="5007"/>
                      <a:pt x="6036" y="4454"/>
                      <a:pt x="4011" y="5561"/>
                    </a:cubicBezTo>
                    <a:cubicBezTo>
                      <a:pt x="1986" y="6669"/>
                      <a:pt x="1311" y="9438"/>
                      <a:pt x="1649" y="12207"/>
                    </a:cubicBezTo>
                    <a:cubicBezTo>
                      <a:pt x="1986" y="14977"/>
                      <a:pt x="3336" y="17746"/>
                      <a:pt x="5699" y="18577"/>
                    </a:cubicBezTo>
                    <a:cubicBezTo>
                      <a:pt x="8061" y="19407"/>
                      <a:pt x="11436" y="18300"/>
                      <a:pt x="13461" y="16361"/>
                    </a:cubicBezTo>
                    <a:cubicBezTo>
                      <a:pt x="15486" y="14423"/>
                      <a:pt x="16161" y="11654"/>
                      <a:pt x="16498" y="8884"/>
                    </a:cubicBezTo>
                    <a:cubicBezTo>
                      <a:pt x="16836" y="6115"/>
                      <a:pt x="16836" y="3346"/>
                      <a:pt x="15148" y="1684"/>
                    </a:cubicBezTo>
                    <a:cubicBezTo>
                      <a:pt x="13461" y="23"/>
                      <a:pt x="10086" y="-531"/>
                      <a:pt x="7724" y="577"/>
                    </a:cubicBezTo>
                    <a:cubicBezTo>
                      <a:pt x="5361" y="1684"/>
                      <a:pt x="4011" y="4454"/>
                      <a:pt x="2999" y="7223"/>
                    </a:cubicBezTo>
                    <a:cubicBezTo>
                      <a:pt x="1986" y="9992"/>
                      <a:pt x="1311" y="12761"/>
                      <a:pt x="1986" y="15254"/>
                    </a:cubicBezTo>
                    <a:cubicBezTo>
                      <a:pt x="2661" y="17746"/>
                      <a:pt x="4686" y="19961"/>
                      <a:pt x="7386" y="20515"/>
                    </a:cubicBezTo>
                    <a:cubicBezTo>
                      <a:pt x="10086" y="21069"/>
                      <a:pt x="13461" y="19961"/>
                      <a:pt x="16161" y="18300"/>
                    </a:cubicBezTo>
                    <a:cubicBezTo>
                      <a:pt x="18861" y="16638"/>
                      <a:pt x="20886" y="14423"/>
                      <a:pt x="20549" y="12484"/>
                    </a:cubicBezTo>
                    <a:cubicBezTo>
                      <a:pt x="20211" y="10546"/>
                      <a:pt x="17511" y="8884"/>
                      <a:pt x="13461" y="8331"/>
                    </a:cubicBezTo>
                    <a:cubicBezTo>
                      <a:pt x="9411" y="7777"/>
                      <a:pt x="4011" y="8331"/>
                      <a:pt x="1649" y="9992"/>
                    </a:cubicBezTo>
                    <a:cubicBezTo>
                      <a:pt x="-714" y="11654"/>
                      <a:pt x="-39" y="14423"/>
                      <a:pt x="636" y="1719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3" name="Shape"/>
              <p:cNvSpPr/>
              <p:nvPr/>
            </p:nvSpPr>
            <p:spPr>
              <a:xfrm>
                <a:off x="162131" y="1982381"/>
                <a:ext cx="57143" cy="78022"/>
              </a:xfrm>
              <a:custGeom>
                <a:avLst/>
                <a:gdLst/>
                <a:ahLst/>
                <a:cxnLst>
                  <a:cxn ang="0">
                    <a:pos x="wd2" y="hd2"/>
                  </a:cxn>
                  <a:cxn ang="5400000">
                    <a:pos x="wd2" y="hd2"/>
                  </a:cxn>
                  <a:cxn ang="10800000">
                    <a:pos x="wd2" y="hd2"/>
                  </a:cxn>
                  <a:cxn ang="16200000">
                    <a:pos x="wd2" y="hd2"/>
                  </a:cxn>
                </a:cxnLst>
                <a:rect l="0" t="0" r="r" b="b"/>
                <a:pathLst>
                  <a:path w="21233" h="20708" extrusionOk="0">
                    <a:moveTo>
                      <a:pt x="8273" y="617"/>
                    </a:moveTo>
                    <a:cubicBezTo>
                      <a:pt x="6545" y="3703"/>
                      <a:pt x="4817" y="6789"/>
                      <a:pt x="4385" y="9874"/>
                    </a:cubicBezTo>
                    <a:cubicBezTo>
                      <a:pt x="3953" y="12960"/>
                      <a:pt x="4817" y="16046"/>
                      <a:pt x="6977" y="16663"/>
                    </a:cubicBezTo>
                    <a:cubicBezTo>
                      <a:pt x="9137" y="17280"/>
                      <a:pt x="12593" y="15429"/>
                      <a:pt x="14753" y="12343"/>
                    </a:cubicBezTo>
                    <a:cubicBezTo>
                      <a:pt x="16913" y="9257"/>
                      <a:pt x="17777" y="4937"/>
                      <a:pt x="16049" y="2469"/>
                    </a:cubicBezTo>
                    <a:cubicBezTo>
                      <a:pt x="14321" y="0"/>
                      <a:pt x="10001" y="-617"/>
                      <a:pt x="7409" y="617"/>
                    </a:cubicBezTo>
                    <a:cubicBezTo>
                      <a:pt x="4817" y="1852"/>
                      <a:pt x="3953" y="4937"/>
                      <a:pt x="3521" y="8023"/>
                    </a:cubicBezTo>
                    <a:cubicBezTo>
                      <a:pt x="3089" y="11109"/>
                      <a:pt x="3089" y="14194"/>
                      <a:pt x="4817" y="16663"/>
                    </a:cubicBezTo>
                    <a:cubicBezTo>
                      <a:pt x="6545" y="19132"/>
                      <a:pt x="10001" y="20983"/>
                      <a:pt x="13025" y="20674"/>
                    </a:cubicBezTo>
                    <a:cubicBezTo>
                      <a:pt x="16049" y="20366"/>
                      <a:pt x="18641" y="17897"/>
                      <a:pt x="19505" y="14503"/>
                    </a:cubicBezTo>
                    <a:cubicBezTo>
                      <a:pt x="20369" y="11109"/>
                      <a:pt x="19505" y="6789"/>
                      <a:pt x="16913" y="4629"/>
                    </a:cubicBezTo>
                    <a:cubicBezTo>
                      <a:pt x="14321" y="2469"/>
                      <a:pt x="10001" y="2469"/>
                      <a:pt x="6545" y="3703"/>
                    </a:cubicBezTo>
                    <a:cubicBezTo>
                      <a:pt x="3089" y="4937"/>
                      <a:pt x="497" y="7406"/>
                      <a:pt x="65" y="10183"/>
                    </a:cubicBezTo>
                    <a:cubicBezTo>
                      <a:pt x="-367" y="12960"/>
                      <a:pt x="1361" y="16046"/>
                      <a:pt x="5249" y="16663"/>
                    </a:cubicBezTo>
                    <a:cubicBezTo>
                      <a:pt x="9137" y="17280"/>
                      <a:pt x="15185" y="15429"/>
                      <a:pt x="21233" y="1357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4" name="Shape"/>
              <p:cNvSpPr/>
              <p:nvPr/>
            </p:nvSpPr>
            <p:spPr>
              <a:xfrm>
                <a:off x="69588" y="2246007"/>
                <a:ext cx="76728" cy="73530"/>
              </a:xfrm>
              <a:custGeom>
                <a:avLst/>
                <a:gdLst/>
                <a:ahLst/>
                <a:cxnLst>
                  <a:cxn ang="0">
                    <a:pos x="wd2" y="hd2"/>
                  </a:cxn>
                  <a:cxn ang="5400000">
                    <a:pos x="wd2" y="hd2"/>
                  </a:cxn>
                  <a:cxn ang="10800000">
                    <a:pos x="wd2" y="hd2"/>
                  </a:cxn>
                  <a:cxn ang="16200000">
                    <a:pos x="wd2" y="hd2"/>
                  </a:cxn>
                </a:cxnLst>
                <a:rect l="0" t="0" r="r" b="b"/>
                <a:pathLst>
                  <a:path w="20963" h="21345" extrusionOk="0">
                    <a:moveTo>
                      <a:pt x="14215" y="1095"/>
                    </a:moveTo>
                    <a:cubicBezTo>
                      <a:pt x="12309" y="3795"/>
                      <a:pt x="10403" y="6495"/>
                      <a:pt x="9450" y="9533"/>
                    </a:cubicBezTo>
                    <a:cubicBezTo>
                      <a:pt x="8497" y="12570"/>
                      <a:pt x="8497" y="15945"/>
                      <a:pt x="10085" y="17970"/>
                    </a:cubicBezTo>
                    <a:cubicBezTo>
                      <a:pt x="11674" y="19995"/>
                      <a:pt x="14850" y="20670"/>
                      <a:pt x="17074" y="19320"/>
                    </a:cubicBezTo>
                    <a:cubicBezTo>
                      <a:pt x="19297" y="17970"/>
                      <a:pt x="20568" y="14595"/>
                      <a:pt x="20885" y="11220"/>
                    </a:cubicBezTo>
                    <a:cubicBezTo>
                      <a:pt x="21203" y="7845"/>
                      <a:pt x="20568" y="4470"/>
                      <a:pt x="18662" y="2445"/>
                    </a:cubicBezTo>
                    <a:cubicBezTo>
                      <a:pt x="16756" y="420"/>
                      <a:pt x="13579" y="-255"/>
                      <a:pt x="10403" y="82"/>
                    </a:cubicBezTo>
                    <a:cubicBezTo>
                      <a:pt x="7227" y="420"/>
                      <a:pt x="4050" y="1770"/>
                      <a:pt x="2144" y="4132"/>
                    </a:cubicBezTo>
                    <a:cubicBezTo>
                      <a:pt x="238" y="6495"/>
                      <a:pt x="-397" y="9870"/>
                      <a:pt x="238" y="12907"/>
                    </a:cubicBezTo>
                    <a:cubicBezTo>
                      <a:pt x="874" y="15945"/>
                      <a:pt x="2779" y="18645"/>
                      <a:pt x="5321" y="19657"/>
                    </a:cubicBezTo>
                    <a:cubicBezTo>
                      <a:pt x="7862" y="20670"/>
                      <a:pt x="11038" y="19995"/>
                      <a:pt x="12944" y="17633"/>
                    </a:cubicBezTo>
                    <a:cubicBezTo>
                      <a:pt x="14850" y="15270"/>
                      <a:pt x="15485" y="11220"/>
                      <a:pt x="14215" y="8858"/>
                    </a:cubicBezTo>
                    <a:cubicBezTo>
                      <a:pt x="12944" y="6495"/>
                      <a:pt x="9768" y="5820"/>
                      <a:pt x="7227" y="6833"/>
                    </a:cubicBezTo>
                    <a:cubicBezTo>
                      <a:pt x="4685" y="7845"/>
                      <a:pt x="2779" y="10545"/>
                      <a:pt x="1827" y="13245"/>
                    </a:cubicBezTo>
                    <a:cubicBezTo>
                      <a:pt x="874" y="15945"/>
                      <a:pt x="874" y="18645"/>
                      <a:pt x="874" y="2134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5" name="Shape"/>
              <p:cNvSpPr/>
              <p:nvPr/>
            </p:nvSpPr>
            <p:spPr>
              <a:xfrm>
                <a:off x="-80679" y="2438122"/>
                <a:ext cx="48353" cy="60968"/>
              </a:xfrm>
              <a:custGeom>
                <a:avLst/>
                <a:gdLst/>
                <a:ahLst/>
                <a:cxnLst>
                  <a:cxn ang="0">
                    <a:pos x="wd2" y="hd2"/>
                  </a:cxn>
                  <a:cxn ang="5400000">
                    <a:pos x="wd2" y="hd2"/>
                  </a:cxn>
                  <a:cxn ang="10800000">
                    <a:pos x="wd2" y="hd2"/>
                  </a:cxn>
                  <a:cxn ang="16200000">
                    <a:pos x="wd2" y="hd2"/>
                  </a:cxn>
                </a:cxnLst>
                <a:rect l="0" t="0" r="r" b="b"/>
                <a:pathLst>
                  <a:path w="20416" h="20976" extrusionOk="0">
                    <a:moveTo>
                      <a:pt x="17673" y="0"/>
                    </a:moveTo>
                    <a:cubicBezTo>
                      <a:pt x="13745" y="2400"/>
                      <a:pt x="9818" y="4800"/>
                      <a:pt x="9327" y="7600"/>
                    </a:cubicBezTo>
                    <a:cubicBezTo>
                      <a:pt x="8836" y="10400"/>
                      <a:pt x="11782" y="13600"/>
                      <a:pt x="14236" y="13200"/>
                    </a:cubicBezTo>
                    <a:cubicBezTo>
                      <a:pt x="16691" y="12800"/>
                      <a:pt x="18655" y="8800"/>
                      <a:pt x="17182" y="5600"/>
                    </a:cubicBezTo>
                    <a:cubicBezTo>
                      <a:pt x="15709" y="2400"/>
                      <a:pt x="10800" y="0"/>
                      <a:pt x="7855" y="800"/>
                    </a:cubicBezTo>
                    <a:cubicBezTo>
                      <a:pt x="4909" y="1600"/>
                      <a:pt x="3927" y="5600"/>
                      <a:pt x="3436" y="9600"/>
                    </a:cubicBezTo>
                    <a:cubicBezTo>
                      <a:pt x="2945" y="13600"/>
                      <a:pt x="2945" y="17600"/>
                      <a:pt x="5400" y="19600"/>
                    </a:cubicBezTo>
                    <a:cubicBezTo>
                      <a:pt x="7855" y="21600"/>
                      <a:pt x="12764" y="21600"/>
                      <a:pt x="16200" y="18400"/>
                    </a:cubicBezTo>
                    <a:cubicBezTo>
                      <a:pt x="19636" y="15200"/>
                      <a:pt x="21600" y="8800"/>
                      <a:pt x="19636" y="5200"/>
                    </a:cubicBezTo>
                    <a:cubicBezTo>
                      <a:pt x="17673" y="1600"/>
                      <a:pt x="11782" y="800"/>
                      <a:pt x="7855" y="2800"/>
                    </a:cubicBezTo>
                    <a:cubicBezTo>
                      <a:pt x="3927" y="4800"/>
                      <a:pt x="1964" y="9600"/>
                      <a:pt x="0" y="144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6" name="Shape"/>
              <p:cNvSpPr/>
              <p:nvPr/>
            </p:nvSpPr>
            <p:spPr>
              <a:xfrm>
                <a:off x="-241118" y="2560486"/>
                <a:ext cx="61619" cy="64104"/>
              </a:xfrm>
              <a:custGeom>
                <a:avLst/>
                <a:gdLst/>
                <a:ahLst/>
                <a:cxnLst>
                  <a:cxn ang="0">
                    <a:pos x="wd2" y="hd2"/>
                  </a:cxn>
                  <a:cxn ang="5400000">
                    <a:pos x="wd2" y="hd2"/>
                  </a:cxn>
                  <a:cxn ang="10800000">
                    <a:pos x="wd2" y="hd2"/>
                  </a:cxn>
                  <a:cxn ang="16200000">
                    <a:pos x="wd2" y="hd2"/>
                  </a:cxn>
                </a:cxnLst>
                <a:rect l="0" t="0" r="r" b="b"/>
                <a:pathLst>
                  <a:path w="21200" h="20534" extrusionOk="0">
                    <a:moveTo>
                      <a:pt x="12000" y="1024"/>
                    </a:moveTo>
                    <a:cubicBezTo>
                      <a:pt x="10400" y="4748"/>
                      <a:pt x="8800" y="8472"/>
                      <a:pt x="8800" y="12196"/>
                    </a:cubicBezTo>
                    <a:cubicBezTo>
                      <a:pt x="8800" y="15920"/>
                      <a:pt x="10400" y="19644"/>
                      <a:pt x="12800" y="20389"/>
                    </a:cubicBezTo>
                    <a:cubicBezTo>
                      <a:pt x="15200" y="21134"/>
                      <a:pt x="18400" y="18899"/>
                      <a:pt x="20000" y="15920"/>
                    </a:cubicBezTo>
                    <a:cubicBezTo>
                      <a:pt x="21600" y="12941"/>
                      <a:pt x="21600" y="9217"/>
                      <a:pt x="20000" y="6237"/>
                    </a:cubicBezTo>
                    <a:cubicBezTo>
                      <a:pt x="18400" y="3258"/>
                      <a:pt x="15200" y="1024"/>
                      <a:pt x="11600" y="279"/>
                    </a:cubicBezTo>
                    <a:cubicBezTo>
                      <a:pt x="8000" y="-466"/>
                      <a:pt x="4000" y="279"/>
                      <a:pt x="2000" y="2513"/>
                    </a:cubicBezTo>
                    <a:cubicBezTo>
                      <a:pt x="0" y="4748"/>
                      <a:pt x="0" y="8472"/>
                      <a:pt x="1200" y="11824"/>
                    </a:cubicBezTo>
                    <a:cubicBezTo>
                      <a:pt x="2400" y="15175"/>
                      <a:pt x="4800" y="18155"/>
                      <a:pt x="7600" y="18527"/>
                    </a:cubicBezTo>
                    <a:cubicBezTo>
                      <a:pt x="10400" y="18900"/>
                      <a:pt x="13600" y="16665"/>
                      <a:pt x="14800" y="13313"/>
                    </a:cubicBezTo>
                    <a:cubicBezTo>
                      <a:pt x="16000" y="9962"/>
                      <a:pt x="15200" y="5493"/>
                      <a:pt x="12400" y="3258"/>
                    </a:cubicBezTo>
                    <a:cubicBezTo>
                      <a:pt x="9600" y="1024"/>
                      <a:pt x="4800" y="1024"/>
                      <a:pt x="2400" y="2886"/>
                    </a:cubicBezTo>
                    <a:cubicBezTo>
                      <a:pt x="0" y="4748"/>
                      <a:pt x="0" y="8472"/>
                      <a:pt x="0" y="1219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7" name="Shape"/>
              <p:cNvSpPr/>
              <p:nvPr/>
            </p:nvSpPr>
            <p:spPr>
              <a:xfrm>
                <a:off x="-429460" y="2640415"/>
                <a:ext cx="72231" cy="84307"/>
              </a:xfrm>
              <a:custGeom>
                <a:avLst/>
                <a:gdLst/>
                <a:ahLst/>
                <a:cxnLst>
                  <a:cxn ang="0">
                    <a:pos x="wd2" y="hd2"/>
                  </a:cxn>
                  <a:cxn ang="5400000">
                    <a:pos x="wd2" y="hd2"/>
                  </a:cxn>
                  <a:cxn ang="10800000">
                    <a:pos x="wd2" y="hd2"/>
                  </a:cxn>
                  <a:cxn ang="16200000">
                    <a:pos x="wd2" y="hd2"/>
                  </a:cxn>
                </a:cxnLst>
                <a:rect l="0" t="0" r="r" b="b"/>
                <a:pathLst>
                  <a:path w="20968" h="21166" extrusionOk="0">
                    <a:moveTo>
                      <a:pt x="6075" y="0"/>
                    </a:moveTo>
                    <a:cubicBezTo>
                      <a:pt x="4725" y="2919"/>
                      <a:pt x="3375" y="5838"/>
                      <a:pt x="3712" y="8465"/>
                    </a:cubicBezTo>
                    <a:cubicBezTo>
                      <a:pt x="4050" y="11092"/>
                      <a:pt x="6075" y="13427"/>
                      <a:pt x="8775" y="14886"/>
                    </a:cubicBezTo>
                    <a:cubicBezTo>
                      <a:pt x="11475" y="16346"/>
                      <a:pt x="14850" y="16930"/>
                      <a:pt x="16538" y="15762"/>
                    </a:cubicBezTo>
                    <a:cubicBezTo>
                      <a:pt x="18225" y="14595"/>
                      <a:pt x="18225" y="11676"/>
                      <a:pt x="17888" y="8757"/>
                    </a:cubicBezTo>
                    <a:cubicBezTo>
                      <a:pt x="17550" y="5838"/>
                      <a:pt x="16875" y="2919"/>
                      <a:pt x="14850" y="1751"/>
                    </a:cubicBezTo>
                    <a:cubicBezTo>
                      <a:pt x="12825" y="584"/>
                      <a:pt x="9450" y="1168"/>
                      <a:pt x="7087" y="2919"/>
                    </a:cubicBezTo>
                    <a:cubicBezTo>
                      <a:pt x="4725" y="4670"/>
                      <a:pt x="3375" y="7589"/>
                      <a:pt x="2700" y="10508"/>
                    </a:cubicBezTo>
                    <a:cubicBezTo>
                      <a:pt x="2025" y="13427"/>
                      <a:pt x="2025" y="16346"/>
                      <a:pt x="3712" y="18389"/>
                    </a:cubicBezTo>
                    <a:cubicBezTo>
                      <a:pt x="5400" y="20432"/>
                      <a:pt x="8775" y="21600"/>
                      <a:pt x="11812" y="21016"/>
                    </a:cubicBezTo>
                    <a:cubicBezTo>
                      <a:pt x="14850" y="20432"/>
                      <a:pt x="17550" y="18097"/>
                      <a:pt x="19238" y="15178"/>
                    </a:cubicBezTo>
                    <a:cubicBezTo>
                      <a:pt x="20925" y="12259"/>
                      <a:pt x="21600" y="8757"/>
                      <a:pt x="20250" y="6714"/>
                    </a:cubicBezTo>
                    <a:cubicBezTo>
                      <a:pt x="18900" y="4670"/>
                      <a:pt x="15525" y="4087"/>
                      <a:pt x="12150" y="4378"/>
                    </a:cubicBezTo>
                    <a:cubicBezTo>
                      <a:pt x="8775" y="4670"/>
                      <a:pt x="5400" y="5838"/>
                      <a:pt x="3375" y="7005"/>
                    </a:cubicBezTo>
                    <a:cubicBezTo>
                      <a:pt x="1350" y="8173"/>
                      <a:pt x="675" y="9341"/>
                      <a:pt x="0" y="1050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8" name="Shape"/>
              <p:cNvSpPr/>
              <p:nvPr/>
            </p:nvSpPr>
            <p:spPr>
              <a:xfrm>
                <a:off x="-708485" y="2697256"/>
                <a:ext cx="58092" cy="67686"/>
              </a:xfrm>
              <a:custGeom>
                <a:avLst/>
                <a:gdLst/>
                <a:ahLst/>
                <a:cxnLst>
                  <a:cxn ang="0">
                    <a:pos x="wd2" y="hd2"/>
                  </a:cxn>
                  <a:cxn ang="5400000">
                    <a:pos x="wd2" y="hd2"/>
                  </a:cxn>
                  <a:cxn ang="10800000">
                    <a:pos x="wd2" y="hd2"/>
                  </a:cxn>
                  <a:cxn ang="16200000">
                    <a:pos x="wd2" y="hd2"/>
                  </a:cxn>
                </a:cxnLst>
                <a:rect l="0" t="0" r="r" b="b"/>
                <a:pathLst>
                  <a:path w="20755" h="20959" extrusionOk="0">
                    <a:moveTo>
                      <a:pt x="2492" y="16959"/>
                    </a:moveTo>
                    <a:cubicBezTo>
                      <a:pt x="5815" y="19119"/>
                      <a:pt x="9138" y="21279"/>
                      <a:pt x="12046" y="20919"/>
                    </a:cubicBezTo>
                    <a:cubicBezTo>
                      <a:pt x="14954" y="20559"/>
                      <a:pt x="17446" y="17679"/>
                      <a:pt x="19108" y="14439"/>
                    </a:cubicBezTo>
                    <a:cubicBezTo>
                      <a:pt x="20769" y="11199"/>
                      <a:pt x="21600" y="7599"/>
                      <a:pt x="19523" y="4719"/>
                    </a:cubicBezTo>
                    <a:cubicBezTo>
                      <a:pt x="17446" y="1839"/>
                      <a:pt x="12462" y="-321"/>
                      <a:pt x="8723" y="39"/>
                    </a:cubicBezTo>
                    <a:cubicBezTo>
                      <a:pt x="4985" y="399"/>
                      <a:pt x="2492" y="3279"/>
                      <a:pt x="1246" y="6519"/>
                    </a:cubicBezTo>
                    <a:cubicBezTo>
                      <a:pt x="0" y="9759"/>
                      <a:pt x="0" y="13359"/>
                      <a:pt x="2077" y="15519"/>
                    </a:cubicBezTo>
                    <a:cubicBezTo>
                      <a:pt x="4154" y="17679"/>
                      <a:pt x="8308" y="18399"/>
                      <a:pt x="11631" y="16239"/>
                    </a:cubicBezTo>
                    <a:cubicBezTo>
                      <a:pt x="14954" y="14079"/>
                      <a:pt x="17446" y="9039"/>
                      <a:pt x="16615" y="6159"/>
                    </a:cubicBezTo>
                    <a:cubicBezTo>
                      <a:pt x="15785" y="3279"/>
                      <a:pt x="11631" y="2559"/>
                      <a:pt x="8308" y="3639"/>
                    </a:cubicBezTo>
                    <a:cubicBezTo>
                      <a:pt x="4985" y="4719"/>
                      <a:pt x="2492" y="7599"/>
                      <a:pt x="0" y="1047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69" name="Shape"/>
              <p:cNvSpPr/>
              <p:nvPr/>
            </p:nvSpPr>
            <p:spPr>
              <a:xfrm>
                <a:off x="-994486" y="2668318"/>
                <a:ext cx="68304" cy="71096"/>
              </a:xfrm>
              <a:custGeom>
                <a:avLst/>
                <a:gdLst/>
                <a:ahLst/>
                <a:cxnLst>
                  <a:cxn ang="0">
                    <a:pos x="wd2" y="hd2"/>
                  </a:cxn>
                  <a:cxn ang="5400000">
                    <a:pos x="wd2" y="hd2"/>
                  </a:cxn>
                  <a:cxn ang="10800000">
                    <a:pos x="wd2" y="hd2"/>
                  </a:cxn>
                  <a:cxn ang="16200000">
                    <a:pos x="wd2" y="hd2"/>
                  </a:cxn>
                </a:cxnLst>
                <a:rect l="0" t="0" r="r" b="b"/>
                <a:pathLst>
                  <a:path w="21150" h="21305" extrusionOk="0">
                    <a:moveTo>
                      <a:pt x="6480" y="0"/>
                    </a:moveTo>
                    <a:cubicBezTo>
                      <a:pt x="6480" y="3484"/>
                      <a:pt x="6480" y="6968"/>
                      <a:pt x="7200" y="10452"/>
                    </a:cubicBezTo>
                    <a:cubicBezTo>
                      <a:pt x="7920" y="13935"/>
                      <a:pt x="9360" y="17419"/>
                      <a:pt x="11880" y="18465"/>
                    </a:cubicBezTo>
                    <a:cubicBezTo>
                      <a:pt x="14400" y="19510"/>
                      <a:pt x="18000" y="18116"/>
                      <a:pt x="19800" y="15677"/>
                    </a:cubicBezTo>
                    <a:cubicBezTo>
                      <a:pt x="21600" y="13239"/>
                      <a:pt x="21600" y="9755"/>
                      <a:pt x="19800" y="7316"/>
                    </a:cubicBezTo>
                    <a:cubicBezTo>
                      <a:pt x="18000" y="4877"/>
                      <a:pt x="14400" y="3484"/>
                      <a:pt x="11160" y="3832"/>
                    </a:cubicBezTo>
                    <a:cubicBezTo>
                      <a:pt x="7920" y="4181"/>
                      <a:pt x="5040" y="6271"/>
                      <a:pt x="3240" y="9058"/>
                    </a:cubicBezTo>
                    <a:cubicBezTo>
                      <a:pt x="1440" y="11845"/>
                      <a:pt x="720" y="15329"/>
                      <a:pt x="2160" y="17768"/>
                    </a:cubicBezTo>
                    <a:cubicBezTo>
                      <a:pt x="3600" y="20206"/>
                      <a:pt x="7200" y="21600"/>
                      <a:pt x="10440" y="21252"/>
                    </a:cubicBezTo>
                    <a:cubicBezTo>
                      <a:pt x="13680" y="20903"/>
                      <a:pt x="16560" y="18813"/>
                      <a:pt x="17640" y="14981"/>
                    </a:cubicBezTo>
                    <a:cubicBezTo>
                      <a:pt x="18720" y="11148"/>
                      <a:pt x="18000" y="5574"/>
                      <a:pt x="14760" y="3484"/>
                    </a:cubicBezTo>
                    <a:cubicBezTo>
                      <a:pt x="11520" y="1394"/>
                      <a:pt x="5760" y="2787"/>
                      <a:pt x="0" y="418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0" name="Shape"/>
              <p:cNvSpPr/>
              <p:nvPr/>
            </p:nvSpPr>
            <p:spPr>
              <a:xfrm>
                <a:off x="-1219511" y="2540282"/>
                <a:ext cx="67388" cy="56406"/>
              </a:xfrm>
              <a:custGeom>
                <a:avLst/>
                <a:gdLst/>
                <a:ahLst/>
                <a:cxnLst>
                  <a:cxn ang="0">
                    <a:pos x="wd2" y="hd2"/>
                  </a:cxn>
                  <a:cxn ang="5400000">
                    <a:pos x="wd2" y="hd2"/>
                  </a:cxn>
                  <a:cxn ang="10800000">
                    <a:pos x="wd2" y="hd2"/>
                  </a:cxn>
                  <a:cxn ang="16200000">
                    <a:pos x="wd2" y="hd2"/>
                  </a:cxn>
                </a:cxnLst>
                <a:rect l="0" t="0" r="r" b="b"/>
                <a:pathLst>
                  <a:path w="20193" h="20153" extrusionOk="0">
                    <a:moveTo>
                      <a:pt x="15173" y="3376"/>
                    </a:moveTo>
                    <a:cubicBezTo>
                      <a:pt x="13779" y="7530"/>
                      <a:pt x="12386" y="11683"/>
                      <a:pt x="13083" y="15007"/>
                    </a:cubicBezTo>
                    <a:cubicBezTo>
                      <a:pt x="13779" y="18330"/>
                      <a:pt x="16566" y="20822"/>
                      <a:pt x="18308" y="19991"/>
                    </a:cubicBezTo>
                    <a:cubicBezTo>
                      <a:pt x="20050" y="19160"/>
                      <a:pt x="20747" y="15007"/>
                      <a:pt x="19702" y="11268"/>
                    </a:cubicBezTo>
                    <a:cubicBezTo>
                      <a:pt x="18657" y="7530"/>
                      <a:pt x="15870" y="4207"/>
                      <a:pt x="12386" y="2130"/>
                    </a:cubicBezTo>
                    <a:cubicBezTo>
                      <a:pt x="8902" y="53"/>
                      <a:pt x="4721" y="-778"/>
                      <a:pt x="2282" y="884"/>
                    </a:cubicBezTo>
                    <a:cubicBezTo>
                      <a:pt x="-156" y="2545"/>
                      <a:pt x="-853" y="6699"/>
                      <a:pt x="1237" y="10022"/>
                    </a:cubicBezTo>
                    <a:cubicBezTo>
                      <a:pt x="3328" y="13345"/>
                      <a:pt x="8205" y="15837"/>
                      <a:pt x="10992" y="14591"/>
                    </a:cubicBezTo>
                    <a:cubicBezTo>
                      <a:pt x="13779" y="13345"/>
                      <a:pt x="14476" y="8360"/>
                      <a:pt x="13082" y="6284"/>
                    </a:cubicBezTo>
                    <a:cubicBezTo>
                      <a:pt x="11689" y="4207"/>
                      <a:pt x="8205" y="5037"/>
                      <a:pt x="4721" y="5868"/>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1" name="Shape"/>
              <p:cNvSpPr/>
              <p:nvPr/>
            </p:nvSpPr>
            <p:spPr>
              <a:xfrm>
                <a:off x="-1357219" y="2325907"/>
                <a:ext cx="55102" cy="82439"/>
              </a:xfrm>
              <a:custGeom>
                <a:avLst/>
                <a:gdLst/>
                <a:ahLst/>
                <a:cxnLst>
                  <a:cxn ang="0">
                    <a:pos x="wd2" y="hd2"/>
                  </a:cxn>
                  <a:cxn ang="5400000">
                    <a:pos x="wd2" y="hd2"/>
                  </a:cxn>
                  <a:cxn ang="10800000">
                    <a:pos x="wd2" y="hd2"/>
                  </a:cxn>
                  <a:cxn ang="16200000">
                    <a:pos x="wd2" y="hd2"/>
                  </a:cxn>
                </a:cxnLst>
                <a:rect l="0" t="0" r="r" b="b"/>
                <a:pathLst>
                  <a:path w="21327" h="20697" extrusionOk="0">
                    <a:moveTo>
                      <a:pt x="18900" y="8909"/>
                    </a:moveTo>
                    <a:cubicBezTo>
                      <a:pt x="14400" y="8909"/>
                      <a:pt x="9900" y="8909"/>
                      <a:pt x="7200" y="10368"/>
                    </a:cubicBezTo>
                    <a:cubicBezTo>
                      <a:pt x="4500" y="11828"/>
                      <a:pt x="3600" y="14746"/>
                      <a:pt x="5400" y="17082"/>
                    </a:cubicBezTo>
                    <a:cubicBezTo>
                      <a:pt x="7200" y="19417"/>
                      <a:pt x="11700" y="21168"/>
                      <a:pt x="14850" y="20584"/>
                    </a:cubicBezTo>
                    <a:cubicBezTo>
                      <a:pt x="18000" y="20000"/>
                      <a:pt x="19800" y="17081"/>
                      <a:pt x="20700" y="14163"/>
                    </a:cubicBezTo>
                    <a:cubicBezTo>
                      <a:pt x="21600" y="11244"/>
                      <a:pt x="21600" y="8325"/>
                      <a:pt x="20250" y="5698"/>
                    </a:cubicBezTo>
                    <a:cubicBezTo>
                      <a:pt x="18900" y="3071"/>
                      <a:pt x="16200" y="736"/>
                      <a:pt x="12600" y="152"/>
                    </a:cubicBezTo>
                    <a:cubicBezTo>
                      <a:pt x="9000" y="-432"/>
                      <a:pt x="4500" y="736"/>
                      <a:pt x="4050" y="2487"/>
                    </a:cubicBezTo>
                    <a:cubicBezTo>
                      <a:pt x="3600" y="4238"/>
                      <a:pt x="7200" y="6573"/>
                      <a:pt x="7200" y="6865"/>
                    </a:cubicBezTo>
                    <a:cubicBezTo>
                      <a:pt x="7200" y="7157"/>
                      <a:pt x="3600" y="5406"/>
                      <a:pt x="0" y="36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2" name="Shape"/>
              <p:cNvSpPr/>
              <p:nvPr/>
            </p:nvSpPr>
            <p:spPr>
              <a:xfrm>
                <a:off x="-1479001" y="2074791"/>
                <a:ext cx="58536" cy="86726"/>
              </a:xfrm>
              <a:custGeom>
                <a:avLst/>
                <a:gdLst/>
                <a:ahLst/>
                <a:cxnLst>
                  <a:cxn ang="0">
                    <a:pos x="wd2" y="hd2"/>
                  </a:cxn>
                  <a:cxn ang="5400000">
                    <a:pos x="wd2" y="hd2"/>
                  </a:cxn>
                  <a:cxn ang="10800000">
                    <a:pos x="wd2" y="hd2"/>
                  </a:cxn>
                  <a:cxn ang="16200000">
                    <a:pos x="wd2" y="hd2"/>
                  </a:cxn>
                </a:cxnLst>
                <a:rect l="0" t="0" r="r" b="b"/>
                <a:pathLst>
                  <a:path w="20914" h="20657" extrusionOk="0">
                    <a:moveTo>
                      <a:pt x="11112" y="5127"/>
                    </a:moveTo>
                    <a:cubicBezTo>
                      <a:pt x="8619" y="7343"/>
                      <a:pt x="6127" y="9558"/>
                      <a:pt x="5296" y="12050"/>
                    </a:cubicBezTo>
                    <a:cubicBezTo>
                      <a:pt x="4466" y="14543"/>
                      <a:pt x="5296" y="17312"/>
                      <a:pt x="7789" y="18974"/>
                    </a:cubicBezTo>
                    <a:cubicBezTo>
                      <a:pt x="10281" y="20635"/>
                      <a:pt x="14435" y="21189"/>
                      <a:pt x="16927" y="20081"/>
                    </a:cubicBezTo>
                    <a:cubicBezTo>
                      <a:pt x="19419" y="18974"/>
                      <a:pt x="20250" y="16204"/>
                      <a:pt x="20666" y="13435"/>
                    </a:cubicBezTo>
                    <a:cubicBezTo>
                      <a:pt x="21081" y="10666"/>
                      <a:pt x="21081" y="7897"/>
                      <a:pt x="19835" y="5404"/>
                    </a:cubicBezTo>
                    <a:cubicBezTo>
                      <a:pt x="18589" y="2912"/>
                      <a:pt x="16096" y="697"/>
                      <a:pt x="12773" y="143"/>
                    </a:cubicBezTo>
                    <a:cubicBezTo>
                      <a:pt x="9450" y="-411"/>
                      <a:pt x="5296" y="697"/>
                      <a:pt x="2804" y="2635"/>
                    </a:cubicBezTo>
                    <a:cubicBezTo>
                      <a:pt x="312" y="4574"/>
                      <a:pt x="-519" y="7343"/>
                      <a:pt x="312" y="9835"/>
                    </a:cubicBezTo>
                    <a:cubicBezTo>
                      <a:pt x="1143" y="12327"/>
                      <a:pt x="3635" y="14543"/>
                      <a:pt x="6958" y="14266"/>
                    </a:cubicBezTo>
                    <a:cubicBezTo>
                      <a:pt x="10281" y="13989"/>
                      <a:pt x="14435" y="11220"/>
                      <a:pt x="15266" y="8727"/>
                    </a:cubicBezTo>
                    <a:cubicBezTo>
                      <a:pt x="16096" y="6235"/>
                      <a:pt x="13604" y="4020"/>
                      <a:pt x="10696" y="3743"/>
                    </a:cubicBezTo>
                    <a:cubicBezTo>
                      <a:pt x="7789" y="3466"/>
                      <a:pt x="4466" y="5127"/>
                      <a:pt x="1143" y="6789"/>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3" name="Shape"/>
              <p:cNvSpPr/>
              <p:nvPr/>
            </p:nvSpPr>
            <p:spPr>
              <a:xfrm>
                <a:off x="-1551981" y="1764693"/>
                <a:ext cx="68095" cy="83267"/>
              </a:xfrm>
              <a:custGeom>
                <a:avLst/>
                <a:gdLst/>
                <a:ahLst/>
                <a:cxnLst>
                  <a:cxn ang="0">
                    <a:pos x="wd2" y="hd2"/>
                  </a:cxn>
                  <a:cxn ang="5400000">
                    <a:pos x="wd2" y="hd2"/>
                  </a:cxn>
                  <a:cxn ang="10800000">
                    <a:pos x="wd2" y="hd2"/>
                  </a:cxn>
                  <a:cxn ang="16200000">
                    <a:pos x="wd2" y="hd2"/>
                  </a:cxn>
                </a:cxnLst>
                <a:rect l="0" t="0" r="r" b="b"/>
                <a:pathLst>
                  <a:path w="21085" h="20905" extrusionOk="0">
                    <a:moveTo>
                      <a:pt x="10628" y="2698"/>
                    </a:moveTo>
                    <a:cubicBezTo>
                      <a:pt x="8468" y="5033"/>
                      <a:pt x="6308" y="7368"/>
                      <a:pt x="5228" y="9995"/>
                    </a:cubicBezTo>
                    <a:cubicBezTo>
                      <a:pt x="4148" y="12622"/>
                      <a:pt x="4148" y="15541"/>
                      <a:pt x="5948" y="17292"/>
                    </a:cubicBezTo>
                    <a:cubicBezTo>
                      <a:pt x="7748" y="19044"/>
                      <a:pt x="11348" y="19628"/>
                      <a:pt x="14228" y="18460"/>
                    </a:cubicBezTo>
                    <a:cubicBezTo>
                      <a:pt x="17108" y="17293"/>
                      <a:pt x="19268" y="14374"/>
                      <a:pt x="20348" y="11163"/>
                    </a:cubicBezTo>
                    <a:cubicBezTo>
                      <a:pt x="21428" y="7952"/>
                      <a:pt x="21428" y="4449"/>
                      <a:pt x="19628" y="2406"/>
                    </a:cubicBezTo>
                    <a:cubicBezTo>
                      <a:pt x="17828" y="363"/>
                      <a:pt x="14228" y="-221"/>
                      <a:pt x="10628" y="71"/>
                    </a:cubicBezTo>
                    <a:cubicBezTo>
                      <a:pt x="7028" y="363"/>
                      <a:pt x="3428" y="1530"/>
                      <a:pt x="1628" y="3574"/>
                    </a:cubicBezTo>
                    <a:cubicBezTo>
                      <a:pt x="-172" y="5617"/>
                      <a:pt x="-172" y="8536"/>
                      <a:pt x="188" y="11455"/>
                    </a:cubicBezTo>
                    <a:cubicBezTo>
                      <a:pt x="548" y="14374"/>
                      <a:pt x="1268" y="17293"/>
                      <a:pt x="3428" y="19044"/>
                    </a:cubicBezTo>
                    <a:cubicBezTo>
                      <a:pt x="5588" y="20795"/>
                      <a:pt x="9188" y="21379"/>
                      <a:pt x="12068" y="20503"/>
                    </a:cubicBezTo>
                    <a:cubicBezTo>
                      <a:pt x="14948" y="19628"/>
                      <a:pt x="17108" y="17293"/>
                      <a:pt x="18188" y="14665"/>
                    </a:cubicBezTo>
                    <a:cubicBezTo>
                      <a:pt x="19268" y="12038"/>
                      <a:pt x="19268" y="9120"/>
                      <a:pt x="17828" y="6784"/>
                    </a:cubicBezTo>
                    <a:cubicBezTo>
                      <a:pt x="16388" y="4449"/>
                      <a:pt x="13508" y="2698"/>
                      <a:pt x="10988" y="3574"/>
                    </a:cubicBezTo>
                    <a:cubicBezTo>
                      <a:pt x="8468" y="4449"/>
                      <a:pt x="6308" y="7952"/>
                      <a:pt x="4148" y="1145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4" name="Shape"/>
              <p:cNvSpPr/>
              <p:nvPr/>
            </p:nvSpPr>
            <p:spPr>
              <a:xfrm>
                <a:off x="-1506648" y="1461534"/>
                <a:ext cx="64925" cy="103600"/>
              </a:xfrm>
              <a:custGeom>
                <a:avLst/>
                <a:gdLst/>
                <a:ahLst/>
                <a:cxnLst>
                  <a:cxn ang="0">
                    <a:pos x="wd2" y="hd2"/>
                  </a:cxn>
                  <a:cxn ang="5400000">
                    <a:pos x="wd2" y="hd2"/>
                  </a:cxn>
                  <a:cxn ang="10800000">
                    <a:pos x="wd2" y="hd2"/>
                  </a:cxn>
                  <a:cxn ang="16200000">
                    <a:pos x="wd2" y="hd2"/>
                  </a:cxn>
                </a:cxnLst>
                <a:rect l="0" t="0" r="r" b="b"/>
                <a:pathLst>
                  <a:path w="20797" h="21386" extrusionOk="0">
                    <a:moveTo>
                      <a:pt x="942" y="11520"/>
                    </a:moveTo>
                    <a:cubicBezTo>
                      <a:pt x="197" y="13920"/>
                      <a:pt x="-548" y="16320"/>
                      <a:pt x="569" y="18240"/>
                    </a:cubicBezTo>
                    <a:cubicBezTo>
                      <a:pt x="1686" y="20160"/>
                      <a:pt x="4666" y="21600"/>
                      <a:pt x="7645" y="21360"/>
                    </a:cubicBezTo>
                    <a:cubicBezTo>
                      <a:pt x="10624" y="21120"/>
                      <a:pt x="13604" y="19200"/>
                      <a:pt x="15838" y="17040"/>
                    </a:cubicBezTo>
                    <a:cubicBezTo>
                      <a:pt x="18073" y="14880"/>
                      <a:pt x="19562" y="12480"/>
                      <a:pt x="20307" y="10080"/>
                    </a:cubicBezTo>
                    <a:cubicBezTo>
                      <a:pt x="21052" y="7680"/>
                      <a:pt x="21052" y="5280"/>
                      <a:pt x="19562" y="3360"/>
                    </a:cubicBezTo>
                    <a:cubicBezTo>
                      <a:pt x="18073" y="1440"/>
                      <a:pt x="15093" y="0"/>
                      <a:pt x="12114" y="0"/>
                    </a:cubicBezTo>
                    <a:cubicBezTo>
                      <a:pt x="9135" y="0"/>
                      <a:pt x="6155" y="1440"/>
                      <a:pt x="4666" y="3360"/>
                    </a:cubicBezTo>
                    <a:cubicBezTo>
                      <a:pt x="3176" y="5280"/>
                      <a:pt x="3176" y="7680"/>
                      <a:pt x="4293" y="9840"/>
                    </a:cubicBezTo>
                    <a:cubicBezTo>
                      <a:pt x="5411" y="12000"/>
                      <a:pt x="7645" y="13920"/>
                      <a:pt x="10252" y="14160"/>
                    </a:cubicBezTo>
                    <a:cubicBezTo>
                      <a:pt x="12859" y="14400"/>
                      <a:pt x="15838" y="12960"/>
                      <a:pt x="17700" y="11040"/>
                    </a:cubicBezTo>
                    <a:cubicBezTo>
                      <a:pt x="19562" y="9120"/>
                      <a:pt x="20307" y="6720"/>
                      <a:pt x="19190" y="4800"/>
                    </a:cubicBezTo>
                    <a:cubicBezTo>
                      <a:pt x="18073" y="2880"/>
                      <a:pt x="15093" y="1440"/>
                      <a:pt x="12114" y="1440"/>
                    </a:cubicBezTo>
                    <a:cubicBezTo>
                      <a:pt x="9135" y="1440"/>
                      <a:pt x="6155" y="2880"/>
                      <a:pt x="6155" y="4800"/>
                    </a:cubicBezTo>
                    <a:cubicBezTo>
                      <a:pt x="6155" y="6720"/>
                      <a:pt x="9135" y="9120"/>
                      <a:pt x="12114" y="1152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5" name="Shape"/>
              <p:cNvSpPr/>
              <p:nvPr/>
            </p:nvSpPr>
            <p:spPr>
              <a:xfrm>
                <a:off x="-1367135" y="1228969"/>
                <a:ext cx="57040" cy="80442"/>
              </a:xfrm>
              <a:custGeom>
                <a:avLst/>
                <a:gdLst/>
                <a:ahLst/>
                <a:cxnLst>
                  <a:cxn ang="0">
                    <a:pos x="wd2" y="hd2"/>
                  </a:cxn>
                  <a:cxn ang="5400000">
                    <a:pos x="wd2" y="hd2"/>
                  </a:cxn>
                  <a:cxn ang="10800000">
                    <a:pos x="wd2" y="hd2"/>
                  </a:cxn>
                  <a:cxn ang="16200000">
                    <a:pos x="wd2" y="hd2"/>
                  </a:cxn>
                </a:cxnLst>
                <a:rect l="0" t="0" r="r" b="b"/>
                <a:pathLst>
                  <a:path w="20379" h="20757" extrusionOk="0">
                    <a:moveTo>
                      <a:pt x="3543" y="6012"/>
                    </a:moveTo>
                    <a:cubicBezTo>
                      <a:pt x="2712" y="9012"/>
                      <a:pt x="1881" y="12012"/>
                      <a:pt x="3127" y="14412"/>
                    </a:cubicBezTo>
                    <a:cubicBezTo>
                      <a:pt x="4374" y="16812"/>
                      <a:pt x="7697" y="18612"/>
                      <a:pt x="10604" y="18012"/>
                    </a:cubicBezTo>
                    <a:cubicBezTo>
                      <a:pt x="13512" y="17412"/>
                      <a:pt x="16004" y="14412"/>
                      <a:pt x="16835" y="11112"/>
                    </a:cubicBezTo>
                    <a:cubicBezTo>
                      <a:pt x="17666" y="7812"/>
                      <a:pt x="16835" y="4212"/>
                      <a:pt x="14343" y="2112"/>
                    </a:cubicBezTo>
                    <a:cubicBezTo>
                      <a:pt x="11850" y="12"/>
                      <a:pt x="7697" y="-588"/>
                      <a:pt x="5204" y="612"/>
                    </a:cubicBezTo>
                    <a:cubicBezTo>
                      <a:pt x="2712" y="1812"/>
                      <a:pt x="1881" y="4812"/>
                      <a:pt x="1051" y="7812"/>
                    </a:cubicBezTo>
                    <a:cubicBezTo>
                      <a:pt x="220" y="10812"/>
                      <a:pt x="-611" y="13812"/>
                      <a:pt x="635" y="16212"/>
                    </a:cubicBezTo>
                    <a:cubicBezTo>
                      <a:pt x="1881" y="18612"/>
                      <a:pt x="5204" y="20412"/>
                      <a:pt x="8943" y="20712"/>
                    </a:cubicBezTo>
                    <a:cubicBezTo>
                      <a:pt x="12681" y="21012"/>
                      <a:pt x="16835" y="19812"/>
                      <a:pt x="18912" y="17712"/>
                    </a:cubicBezTo>
                    <a:cubicBezTo>
                      <a:pt x="20989" y="15612"/>
                      <a:pt x="20989" y="12612"/>
                      <a:pt x="18081" y="9612"/>
                    </a:cubicBezTo>
                    <a:cubicBezTo>
                      <a:pt x="15174" y="6612"/>
                      <a:pt x="9358" y="3612"/>
                      <a:pt x="7697" y="3912"/>
                    </a:cubicBezTo>
                    <a:cubicBezTo>
                      <a:pt x="6035" y="4212"/>
                      <a:pt x="8527" y="7812"/>
                      <a:pt x="11020" y="114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6" name="Shape"/>
              <p:cNvSpPr/>
              <p:nvPr/>
            </p:nvSpPr>
            <p:spPr>
              <a:xfrm>
                <a:off x="-1199995" y="1063923"/>
                <a:ext cx="59031" cy="89231"/>
              </a:xfrm>
              <a:custGeom>
                <a:avLst/>
                <a:gdLst/>
                <a:ahLst/>
                <a:cxnLst>
                  <a:cxn ang="0">
                    <a:pos x="wd2" y="hd2"/>
                  </a:cxn>
                  <a:cxn ang="5400000">
                    <a:pos x="wd2" y="hd2"/>
                  </a:cxn>
                  <a:cxn ang="10800000">
                    <a:pos x="wd2" y="hd2"/>
                  </a:cxn>
                  <a:cxn ang="16200000">
                    <a:pos x="wd2" y="hd2"/>
                  </a:cxn>
                </a:cxnLst>
                <a:rect l="0" t="0" r="r" b="b"/>
                <a:pathLst>
                  <a:path w="20310" h="21254" extrusionOk="0">
                    <a:moveTo>
                      <a:pt x="1107" y="13292"/>
                    </a:moveTo>
                    <a:cubicBezTo>
                      <a:pt x="1907" y="16062"/>
                      <a:pt x="2707" y="18831"/>
                      <a:pt x="5107" y="20215"/>
                    </a:cubicBezTo>
                    <a:cubicBezTo>
                      <a:pt x="7507" y="21600"/>
                      <a:pt x="11507" y="21600"/>
                      <a:pt x="13907" y="20215"/>
                    </a:cubicBezTo>
                    <a:cubicBezTo>
                      <a:pt x="16307" y="18831"/>
                      <a:pt x="17107" y="16062"/>
                      <a:pt x="17907" y="13015"/>
                    </a:cubicBezTo>
                    <a:cubicBezTo>
                      <a:pt x="18707" y="9969"/>
                      <a:pt x="19507" y="6646"/>
                      <a:pt x="18307" y="4154"/>
                    </a:cubicBezTo>
                    <a:cubicBezTo>
                      <a:pt x="17107" y="1662"/>
                      <a:pt x="13907" y="0"/>
                      <a:pt x="10707" y="0"/>
                    </a:cubicBezTo>
                    <a:cubicBezTo>
                      <a:pt x="7507" y="0"/>
                      <a:pt x="4307" y="1662"/>
                      <a:pt x="2307" y="3877"/>
                    </a:cubicBezTo>
                    <a:cubicBezTo>
                      <a:pt x="307" y="6092"/>
                      <a:pt x="-493" y="8862"/>
                      <a:pt x="307" y="11354"/>
                    </a:cubicBezTo>
                    <a:cubicBezTo>
                      <a:pt x="1107" y="13846"/>
                      <a:pt x="3507" y="16062"/>
                      <a:pt x="6707" y="16338"/>
                    </a:cubicBezTo>
                    <a:cubicBezTo>
                      <a:pt x="9907" y="16615"/>
                      <a:pt x="13907" y="14954"/>
                      <a:pt x="16707" y="12185"/>
                    </a:cubicBezTo>
                    <a:cubicBezTo>
                      <a:pt x="19507" y="9415"/>
                      <a:pt x="21107" y="5538"/>
                      <a:pt x="19907" y="3877"/>
                    </a:cubicBezTo>
                    <a:cubicBezTo>
                      <a:pt x="18707" y="2215"/>
                      <a:pt x="14707" y="2769"/>
                      <a:pt x="12307" y="4431"/>
                    </a:cubicBezTo>
                    <a:cubicBezTo>
                      <a:pt x="9907" y="6092"/>
                      <a:pt x="9107" y="8862"/>
                      <a:pt x="8307" y="1163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7" name="Shape"/>
              <p:cNvSpPr/>
              <p:nvPr/>
            </p:nvSpPr>
            <p:spPr>
              <a:xfrm>
                <a:off x="-979239" y="930768"/>
                <a:ext cx="36781" cy="58557"/>
              </a:xfrm>
              <a:custGeom>
                <a:avLst/>
                <a:gdLst/>
                <a:ahLst/>
                <a:cxnLst>
                  <a:cxn ang="0">
                    <a:pos x="wd2" y="hd2"/>
                  </a:cxn>
                  <a:cxn ang="5400000">
                    <a:pos x="wd2" y="hd2"/>
                  </a:cxn>
                  <a:cxn ang="10800000">
                    <a:pos x="wd2" y="hd2"/>
                  </a:cxn>
                  <a:cxn ang="16200000">
                    <a:pos x="wd2" y="hd2"/>
                  </a:cxn>
                </a:cxnLst>
                <a:rect l="0" t="0" r="r" b="b"/>
                <a:pathLst>
                  <a:path w="20098" h="20146" extrusionOk="0">
                    <a:moveTo>
                      <a:pt x="6915" y="12213"/>
                    </a:moveTo>
                    <a:cubicBezTo>
                      <a:pt x="9457" y="8213"/>
                      <a:pt x="11998" y="4213"/>
                      <a:pt x="10727" y="3413"/>
                    </a:cubicBezTo>
                    <a:cubicBezTo>
                      <a:pt x="9457" y="2613"/>
                      <a:pt x="4374" y="5013"/>
                      <a:pt x="1833" y="8213"/>
                    </a:cubicBezTo>
                    <a:cubicBezTo>
                      <a:pt x="-708" y="11413"/>
                      <a:pt x="-708" y="15413"/>
                      <a:pt x="2468" y="17813"/>
                    </a:cubicBezTo>
                    <a:cubicBezTo>
                      <a:pt x="5645" y="20213"/>
                      <a:pt x="11998" y="21013"/>
                      <a:pt x="15810" y="19013"/>
                    </a:cubicBezTo>
                    <a:cubicBezTo>
                      <a:pt x="19621" y="17013"/>
                      <a:pt x="20892" y="12213"/>
                      <a:pt x="19621" y="8213"/>
                    </a:cubicBezTo>
                    <a:cubicBezTo>
                      <a:pt x="18351" y="4213"/>
                      <a:pt x="14539" y="1013"/>
                      <a:pt x="11363" y="213"/>
                    </a:cubicBezTo>
                    <a:cubicBezTo>
                      <a:pt x="8186" y="-587"/>
                      <a:pt x="5645" y="1013"/>
                      <a:pt x="3104" y="261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8" name="Shape"/>
              <p:cNvSpPr/>
              <p:nvPr/>
            </p:nvSpPr>
            <p:spPr>
              <a:xfrm>
                <a:off x="-794667" y="855691"/>
                <a:ext cx="45668" cy="63233"/>
              </a:xfrm>
              <a:custGeom>
                <a:avLst/>
                <a:gdLst/>
                <a:ahLst/>
                <a:cxnLst>
                  <a:cxn ang="0">
                    <a:pos x="wd2" y="hd2"/>
                  </a:cxn>
                  <a:cxn ang="5400000">
                    <a:pos x="wd2" y="hd2"/>
                  </a:cxn>
                  <a:cxn ang="10800000">
                    <a:pos x="wd2" y="hd2"/>
                  </a:cxn>
                  <a:cxn ang="16200000">
                    <a:pos x="wd2" y="hd2"/>
                  </a:cxn>
                </a:cxnLst>
                <a:rect l="0" t="0" r="r" b="b"/>
                <a:pathLst>
                  <a:path w="20201" h="20255" extrusionOk="0">
                    <a:moveTo>
                      <a:pt x="1094" y="8606"/>
                    </a:moveTo>
                    <a:cubicBezTo>
                      <a:pt x="1094" y="12330"/>
                      <a:pt x="1094" y="16054"/>
                      <a:pt x="3666" y="17544"/>
                    </a:cubicBezTo>
                    <a:cubicBezTo>
                      <a:pt x="6237" y="19034"/>
                      <a:pt x="11380" y="18289"/>
                      <a:pt x="14980" y="16054"/>
                    </a:cubicBezTo>
                    <a:cubicBezTo>
                      <a:pt x="18580" y="13820"/>
                      <a:pt x="20637" y="10096"/>
                      <a:pt x="20123" y="6744"/>
                    </a:cubicBezTo>
                    <a:cubicBezTo>
                      <a:pt x="19608" y="3392"/>
                      <a:pt x="16523" y="413"/>
                      <a:pt x="12923" y="40"/>
                    </a:cubicBezTo>
                    <a:cubicBezTo>
                      <a:pt x="9323" y="-332"/>
                      <a:pt x="5208" y="1902"/>
                      <a:pt x="2637" y="5627"/>
                    </a:cubicBezTo>
                    <a:cubicBezTo>
                      <a:pt x="66" y="9351"/>
                      <a:pt x="-963" y="14565"/>
                      <a:pt x="1094" y="17544"/>
                    </a:cubicBezTo>
                    <a:cubicBezTo>
                      <a:pt x="3151" y="20523"/>
                      <a:pt x="8294" y="21268"/>
                      <a:pt x="11894" y="18661"/>
                    </a:cubicBezTo>
                    <a:cubicBezTo>
                      <a:pt x="15494" y="16054"/>
                      <a:pt x="17551" y="10096"/>
                      <a:pt x="15494" y="7489"/>
                    </a:cubicBezTo>
                    <a:cubicBezTo>
                      <a:pt x="13437" y="4882"/>
                      <a:pt x="7266" y="5627"/>
                      <a:pt x="1094" y="6371"/>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79" name="Shape"/>
              <p:cNvSpPr/>
              <p:nvPr/>
            </p:nvSpPr>
            <p:spPr>
              <a:xfrm>
                <a:off x="-1004146" y="926286"/>
                <a:ext cx="60467" cy="62246"/>
              </a:xfrm>
              <a:custGeom>
                <a:avLst/>
                <a:gdLst/>
                <a:ahLst/>
                <a:cxnLst>
                  <a:cxn ang="0">
                    <a:pos x="wd2" y="hd2"/>
                  </a:cxn>
                  <a:cxn ang="5400000">
                    <a:pos x="wd2" y="hd2"/>
                  </a:cxn>
                  <a:cxn ang="10800000">
                    <a:pos x="wd2" y="hd2"/>
                  </a:cxn>
                  <a:cxn ang="16200000">
                    <a:pos x="wd2" y="hd2"/>
                  </a:cxn>
                </a:cxnLst>
                <a:rect l="0" t="0" r="r" b="b"/>
                <a:pathLst>
                  <a:path w="20061" h="20651" extrusionOk="0">
                    <a:moveTo>
                      <a:pt x="891" y="6321"/>
                    </a:moveTo>
                    <a:cubicBezTo>
                      <a:pt x="119" y="10178"/>
                      <a:pt x="-652" y="14035"/>
                      <a:pt x="891" y="16735"/>
                    </a:cubicBezTo>
                    <a:cubicBezTo>
                      <a:pt x="2434" y="19435"/>
                      <a:pt x="6291" y="20978"/>
                      <a:pt x="9762" y="20592"/>
                    </a:cubicBezTo>
                    <a:cubicBezTo>
                      <a:pt x="13234" y="20207"/>
                      <a:pt x="16319" y="17892"/>
                      <a:pt x="18248" y="14807"/>
                    </a:cubicBezTo>
                    <a:cubicBezTo>
                      <a:pt x="20177" y="11721"/>
                      <a:pt x="20948" y="7864"/>
                      <a:pt x="18634" y="4778"/>
                    </a:cubicBezTo>
                    <a:cubicBezTo>
                      <a:pt x="16319" y="1692"/>
                      <a:pt x="10919" y="-622"/>
                      <a:pt x="7834" y="149"/>
                    </a:cubicBezTo>
                    <a:cubicBezTo>
                      <a:pt x="4748" y="921"/>
                      <a:pt x="3977" y="4778"/>
                      <a:pt x="5905" y="7478"/>
                    </a:cubicBezTo>
                    <a:cubicBezTo>
                      <a:pt x="7834" y="10178"/>
                      <a:pt x="12462" y="11721"/>
                      <a:pt x="14777" y="10178"/>
                    </a:cubicBezTo>
                    <a:cubicBezTo>
                      <a:pt x="17091" y="8635"/>
                      <a:pt x="17091" y="4007"/>
                      <a:pt x="14777" y="2464"/>
                    </a:cubicBezTo>
                    <a:cubicBezTo>
                      <a:pt x="12462" y="921"/>
                      <a:pt x="7834" y="2464"/>
                      <a:pt x="3205" y="400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580" name="Line" descr="Line"/>
              <p:cNvPicPr>
                <a:picLocks/>
              </p:cNvPicPr>
              <p:nvPr/>
            </p:nvPicPr>
            <p:blipFill>
              <a:blip r:embed="rId2"/>
              <a:stretch>
                <a:fillRect/>
              </a:stretch>
            </p:blipFill>
            <p:spPr>
              <a:xfrm>
                <a:off x="-1011864" y="1497663"/>
                <a:ext cx="604204" cy="514770"/>
              </a:xfrm>
              <a:prstGeom prst="rect">
                <a:avLst/>
              </a:prstGeom>
              <a:effectLst/>
            </p:spPr>
          </p:pic>
          <p:pic>
            <p:nvPicPr>
              <p:cNvPr id="582" name="Line" descr="Line"/>
              <p:cNvPicPr>
                <a:picLocks/>
              </p:cNvPicPr>
              <p:nvPr/>
            </p:nvPicPr>
            <p:blipFill>
              <a:blip r:embed="rId3"/>
              <a:stretch>
                <a:fillRect/>
              </a:stretch>
            </p:blipFill>
            <p:spPr>
              <a:xfrm>
                <a:off x="-1010237" y="1518221"/>
                <a:ext cx="579127" cy="534592"/>
              </a:xfrm>
              <a:prstGeom prst="rect">
                <a:avLst/>
              </a:prstGeom>
              <a:effectLst/>
            </p:spPr>
          </p:pic>
          <p:pic>
            <p:nvPicPr>
              <p:cNvPr id="584" name="Line" descr="Line"/>
              <p:cNvPicPr>
                <a:picLocks/>
              </p:cNvPicPr>
              <p:nvPr/>
            </p:nvPicPr>
            <p:blipFill>
              <a:blip r:embed="rId4"/>
              <a:stretch>
                <a:fillRect/>
              </a:stretch>
            </p:blipFill>
            <p:spPr>
              <a:xfrm>
                <a:off x="-728161" y="1719552"/>
                <a:ext cx="109109" cy="117416"/>
              </a:xfrm>
              <a:prstGeom prst="rect">
                <a:avLst/>
              </a:prstGeom>
              <a:effectLst/>
            </p:spPr>
          </p:pic>
          <p:pic>
            <p:nvPicPr>
              <p:cNvPr id="586" name="Line" descr="Line"/>
              <p:cNvPicPr>
                <a:picLocks/>
              </p:cNvPicPr>
              <p:nvPr/>
            </p:nvPicPr>
            <p:blipFill>
              <a:blip r:embed="rId5"/>
              <a:stretch>
                <a:fillRect/>
              </a:stretch>
            </p:blipFill>
            <p:spPr>
              <a:xfrm>
                <a:off x="-1176552" y="1232590"/>
                <a:ext cx="1072243" cy="1056621"/>
              </a:xfrm>
              <a:prstGeom prst="rect">
                <a:avLst/>
              </a:prstGeom>
              <a:effectLst/>
            </p:spPr>
          </p:pic>
          <p:pic>
            <p:nvPicPr>
              <p:cNvPr id="588" name="Line" descr="Line"/>
              <p:cNvPicPr>
                <a:picLocks/>
              </p:cNvPicPr>
              <p:nvPr/>
            </p:nvPicPr>
            <p:blipFill>
              <a:blip r:embed="rId6"/>
              <a:stretch>
                <a:fillRect/>
              </a:stretch>
            </p:blipFill>
            <p:spPr>
              <a:xfrm>
                <a:off x="-1298574" y="1072150"/>
                <a:ext cx="1371914" cy="1381853"/>
              </a:xfrm>
              <a:prstGeom prst="rect">
                <a:avLst/>
              </a:prstGeom>
              <a:effectLst/>
            </p:spPr>
          </p:pic>
          <p:pic>
            <p:nvPicPr>
              <p:cNvPr id="590" name="Line" descr="Line"/>
              <p:cNvPicPr>
                <a:picLocks/>
              </p:cNvPicPr>
              <p:nvPr/>
            </p:nvPicPr>
            <p:blipFill>
              <a:blip r:embed="rId13"/>
              <a:stretch>
                <a:fillRect/>
              </a:stretch>
            </p:blipFill>
            <p:spPr>
              <a:xfrm>
                <a:off x="-5452339" y="2462480"/>
                <a:ext cx="4120094" cy="817415"/>
              </a:xfrm>
              <a:prstGeom prst="rect">
                <a:avLst/>
              </a:prstGeom>
              <a:effectLst/>
            </p:spPr>
          </p:pic>
          <p:pic>
            <p:nvPicPr>
              <p:cNvPr id="592" name="Line" descr="Line"/>
              <p:cNvPicPr>
                <a:picLocks/>
              </p:cNvPicPr>
              <p:nvPr/>
            </p:nvPicPr>
            <p:blipFill>
              <a:blip r:embed="rId14"/>
              <a:stretch>
                <a:fillRect/>
              </a:stretch>
            </p:blipFill>
            <p:spPr>
              <a:xfrm>
                <a:off x="-5647656" y="2553163"/>
                <a:ext cx="4336338" cy="1126353"/>
              </a:xfrm>
              <a:prstGeom prst="rect">
                <a:avLst/>
              </a:prstGeom>
              <a:effectLst/>
            </p:spPr>
          </p:pic>
          <p:pic>
            <p:nvPicPr>
              <p:cNvPr id="594" name="Line" descr="Line"/>
              <p:cNvPicPr>
                <a:picLocks/>
              </p:cNvPicPr>
              <p:nvPr/>
            </p:nvPicPr>
            <p:blipFill>
              <a:blip r:embed="rId15"/>
              <a:stretch>
                <a:fillRect/>
              </a:stretch>
            </p:blipFill>
            <p:spPr>
              <a:xfrm>
                <a:off x="-5856925" y="2622919"/>
                <a:ext cx="4789754" cy="1426469"/>
              </a:xfrm>
              <a:prstGeom prst="rect">
                <a:avLst/>
              </a:prstGeom>
              <a:effectLst/>
            </p:spPr>
          </p:pic>
          <p:pic>
            <p:nvPicPr>
              <p:cNvPr id="596" name="Line" descr="Line"/>
              <p:cNvPicPr>
                <a:picLocks/>
              </p:cNvPicPr>
              <p:nvPr/>
            </p:nvPicPr>
            <p:blipFill>
              <a:blip r:embed="rId16"/>
              <a:stretch>
                <a:fillRect/>
              </a:stretch>
            </p:blipFill>
            <p:spPr>
              <a:xfrm>
                <a:off x="-3629618" y="252434"/>
                <a:ext cx="725889" cy="670216"/>
              </a:xfrm>
              <a:prstGeom prst="rect">
                <a:avLst/>
              </a:prstGeom>
              <a:effectLst/>
            </p:spPr>
          </p:pic>
          <p:pic>
            <p:nvPicPr>
              <p:cNvPr id="598" name="Line" descr="Line"/>
              <p:cNvPicPr>
                <a:picLocks/>
              </p:cNvPicPr>
              <p:nvPr/>
            </p:nvPicPr>
            <p:blipFill>
              <a:blip r:embed="rId17"/>
              <a:stretch>
                <a:fillRect/>
              </a:stretch>
            </p:blipFill>
            <p:spPr>
              <a:xfrm>
                <a:off x="-3670265" y="186249"/>
                <a:ext cx="740121" cy="807646"/>
              </a:xfrm>
              <a:prstGeom prst="rect">
                <a:avLst/>
              </a:prstGeom>
              <a:effectLst/>
            </p:spPr>
          </p:pic>
          <p:pic>
            <p:nvPicPr>
              <p:cNvPr id="600" name="Line" descr="Line"/>
              <p:cNvPicPr>
                <a:picLocks/>
              </p:cNvPicPr>
              <p:nvPr/>
            </p:nvPicPr>
            <p:blipFill>
              <a:blip r:embed="rId18"/>
              <a:stretch>
                <a:fillRect/>
              </a:stretch>
            </p:blipFill>
            <p:spPr>
              <a:xfrm>
                <a:off x="-3786019" y="25211"/>
                <a:ext cx="1003227" cy="1172408"/>
              </a:xfrm>
              <a:prstGeom prst="rect">
                <a:avLst/>
              </a:prstGeom>
              <a:effectLst/>
            </p:spPr>
          </p:pic>
          <p:pic>
            <p:nvPicPr>
              <p:cNvPr id="602" name="Line" descr="Line"/>
              <p:cNvPicPr>
                <a:picLocks/>
              </p:cNvPicPr>
              <p:nvPr/>
            </p:nvPicPr>
            <p:blipFill>
              <a:blip r:embed="rId19"/>
              <a:stretch>
                <a:fillRect/>
              </a:stretch>
            </p:blipFill>
            <p:spPr>
              <a:xfrm>
                <a:off x="-3870033" y="-13611"/>
                <a:ext cx="1165026" cy="1444281"/>
              </a:xfrm>
              <a:prstGeom prst="rect">
                <a:avLst/>
              </a:prstGeom>
              <a:effectLst/>
            </p:spPr>
          </p:pic>
          <p:pic>
            <p:nvPicPr>
              <p:cNvPr id="604" name="Line" descr="Line"/>
              <p:cNvPicPr>
                <a:picLocks/>
              </p:cNvPicPr>
              <p:nvPr/>
            </p:nvPicPr>
            <p:blipFill>
              <a:blip r:embed="rId20"/>
              <a:stretch>
                <a:fillRect/>
              </a:stretch>
            </p:blipFill>
            <p:spPr>
              <a:xfrm>
                <a:off x="-3846514" y="-52220"/>
                <a:ext cx="1125221" cy="1525880"/>
              </a:xfrm>
              <a:prstGeom prst="rect">
                <a:avLst/>
              </a:prstGeom>
              <a:effectLst/>
            </p:spPr>
          </p:pic>
          <p:sp>
            <p:nvSpPr>
              <p:cNvPr id="606" name="Line"/>
              <p:cNvSpPr/>
              <p:nvPr/>
            </p:nvSpPr>
            <p:spPr>
              <a:xfrm>
                <a:off x="-2903881" y="-84358"/>
                <a:ext cx="55223" cy="49958"/>
              </a:xfrm>
              <a:custGeom>
                <a:avLst/>
                <a:gdLst/>
                <a:ahLst/>
                <a:cxnLst>
                  <a:cxn ang="0">
                    <a:pos x="wd2" y="hd2"/>
                  </a:cxn>
                  <a:cxn ang="5400000">
                    <a:pos x="wd2" y="hd2"/>
                  </a:cxn>
                  <a:cxn ang="10800000">
                    <a:pos x="wd2" y="hd2"/>
                  </a:cxn>
                  <a:cxn ang="16200000">
                    <a:pos x="wd2" y="hd2"/>
                  </a:cxn>
                </a:cxnLst>
                <a:rect l="0" t="0" r="r" b="b"/>
                <a:pathLst>
                  <a:path w="21102" h="20891" extrusionOk="0">
                    <a:moveTo>
                      <a:pt x="6950" y="5552"/>
                    </a:moveTo>
                    <a:cubicBezTo>
                      <a:pt x="5461" y="4329"/>
                      <a:pt x="3971" y="3106"/>
                      <a:pt x="3040" y="3514"/>
                    </a:cubicBezTo>
                    <a:cubicBezTo>
                      <a:pt x="2109" y="3922"/>
                      <a:pt x="1736" y="5959"/>
                      <a:pt x="1736" y="7997"/>
                    </a:cubicBezTo>
                    <a:cubicBezTo>
                      <a:pt x="1736" y="10035"/>
                      <a:pt x="2109" y="12072"/>
                      <a:pt x="3226" y="13091"/>
                    </a:cubicBezTo>
                    <a:cubicBezTo>
                      <a:pt x="4343" y="14110"/>
                      <a:pt x="6205" y="14110"/>
                      <a:pt x="8068" y="13703"/>
                    </a:cubicBezTo>
                    <a:cubicBezTo>
                      <a:pt x="9930" y="13295"/>
                      <a:pt x="11792" y="12480"/>
                      <a:pt x="12909" y="11054"/>
                    </a:cubicBezTo>
                    <a:cubicBezTo>
                      <a:pt x="14026" y="9627"/>
                      <a:pt x="14399" y="7589"/>
                      <a:pt x="14026" y="5755"/>
                    </a:cubicBezTo>
                    <a:cubicBezTo>
                      <a:pt x="13654" y="3922"/>
                      <a:pt x="12536" y="2291"/>
                      <a:pt x="10116" y="2088"/>
                    </a:cubicBezTo>
                    <a:cubicBezTo>
                      <a:pt x="7695" y="1884"/>
                      <a:pt x="3971" y="3106"/>
                      <a:pt x="1923" y="5348"/>
                    </a:cubicBezTo>
                    <a:cubicBezTo>
                      <a:pt x="-126" y="7589"/>
                      <a:pt x="-498" y="10850"/>
                      <a:pt x="619" y="13906"/>
                    </a:cubicBezTo>
                    <a:cubicBezTo>
                      <a:pt x="1736" y="16963"/>
                      <a:pt x="4343" y="19816"/>
                      <a:pt x="7881" y="20631"/>
                    </a:cubicBezTo>
                    <a:cubicBezTo>
                      <a:pt x="11419" y="21446"/>
                      <a:pt x="15888" y="20223"/>
                      <a:pt x="18309" y="18593"/>
                    </a:cubicBezTo>
                    <a:cubicBezTo>
                      <a:pt x="20730" y="16963"/>
                      <a:pt x="21102" y="14925"/>
                      <a:pt x="20357" y="12072"/>
                    </a:cubicBezTo>
                    <a:cubicBezTo>
                      <a:pt x="19612" y="9220"/>
                      <a:pt x="17750" y="5552"/>
                      <a:pt x="15888" y="3310"/>
                    </a:cubicBezTo>
                    <a:cubicBezTo>
                      <a:pt x="14026" y="1069"/>
                      <a:pt x="12164" y="254"/>
                      <a:pt x="10302" y="50"/>
                    </a:cubicBezTo>
                    <a:cubicBezTo>
                      <a:pt x="8440" y="-154"/>
                      <a:pt x="6578" y="254"/>
                      <a:pt x="5647" y="1476"/>
                    </a:cubicBezTo>
                    <a:cubicBezTo>
                      <a:pt x="4716" y="2699"/>
                      <a:pt x="4716" y="4737"/>
                      <a:pt x="4716" y="6774"/>
                    </a:cubicBezTo>
                    <a:cubicBezTo>
                      <a:pt x="4716" y="8812"/>
                      <a:pt x="4716" y="10850"/>
                      <a:pt x="6392" y="12480"/>
                    </a:cubicBezTo>
                    <a:cubicBezTo>
                      <a:pt x="8067" y="14110"/>
                      <a:pt x="11419" y="15333"/>
                      <a:pt x="14026" y="15537"/>
                    </a:cubicBezTo>
                    <a:cubicBezTo>
                      <a:pt x="16633" y="15740"/>
                      <a:pt x="18495" y="14925"/>
                      <a:pt x="19612" y="13499"/>
                    </a:cubicBezTo>
                    <a:cubicBezTo>
                      <a:pt x="20730" y="12072"/>
                      <a:pt x="21102" y="10035"/>
                      <a:pt x="21102" y="7997"/>
                    </a:cubicBezTo>
                    <a:cubicBezTo>
                      <a:pt x="21102" y="5959"/>
                      <a:pt x="20730" y="3922"/>
                      <a:pt x="19240" y="2495"/>
                    </a:cubicBezTo>
                    <a:cubicBezTo>
                      <a:pt x="17750" y="1069"/>
                      <a:pt x="15143" y="254"/>
                      <a:pt x="12909" y="1069"/>
                    </a:cubicBezTo>
                    <a:cubicBezTo>
                      <a:pt x="10674" y="1884"/>
                      <a:pt x="8812" y="4329"/>
                      <a:pt x="6950" y="677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07" name="Line"/>
              <p:cNvSpPr/>
              <p:nvPr/>
            </p:nvSpPr>
            <p:spPr>
              <a:xfrm>
                <a:off x="-2803554" y="22844"/>
                <a:ext cx="54853" cy="42071"/>
              </a:xfrm>
              <a:custGeom>
                <a:avLst/>
                <a:gdLst/>
                <a:ahLst/>
                <a:cxnLst>
                  <a:cxn ang="0">
                    <a:pos x="wd2" y="hd2"/>
                  </a:cxn>
                  <a:cxn ang="5400000">
                    <a:pos x="wd2" y="hd2"/>
                  </a:cxn>
                  <a:cxn ang="10800000">
                    <a:pos x="wd2" y="hd2"/>
                  </a:cxn>
                  <a:cxn ang="16200000">
                    <a:pos x="wd2" y="hd2"/>
                  </a:cxn>
                </a:cxnLst>
                <a:rect l="0" t="0" r="r" b="b"/>
                <a:pathLst>
                  <a:path w="20961" h="21191" extrusionOk="0">
                    <a:moveTo>
                      <a:pt x="3247" y="2761"/>
                    </a:moveTo>
                    <a:cubicBezTo>
                      <a:pt x="2129" y="4725"/>
                      <a:pt x="1012" y="6689"/>
                      <a:pt x="640" y="8898"/>
                    </a:cubicBezTo>
                    <a:cubicBezTo>
                      <a:pt x="267" y="11107"/>
                      <a:pt x="640" y="13562"/>
                      <a:pt x="2502" y="16016"/>
                    </a:cubicBezTo>
                    <a:cubicBezTo>
                      <a:pt x="4364" y="18471"/>
                      <a:pt x="7716" y="20925"/>
                      <a:pt x="9950" y="21171"/>
                    </a:cubicBezTo>
                    <a:cubicBezTo>
                      <a:pt x="12185" y="21416"/>
                      <a:pt x="13302" y="19452"/>
                      <a:pt x="13488" y="16016"/>
                    </a:cubicBezTo>
                    <a:cubicBezTo>
                      <a:pt x="13674" y="12580"/>
                      <a:pt x="12929" y="7670"/>
                      <a:pt x="11626" y="4725"/>
                    </a:cubicBezTo>
                    <a:cubicBezTo>
                      <a:pt x="10323" y="1780"/>
                      <a:pt x="8460" y="798"/>
                      <a:pt x="6598" y="307"/>
                    </a:cubicBezTo>
                    <a:cubicBezTo>
                      <a:pt x="4736" y="-184"/>
                      <a:pt x="2874" y="-184"/>
                      <a:pt x="1757" y="1043"/>
                    </a:cubicBezTo>
                    <a:cubicBezTo>
                      <a:pt x="640" y="2271"/>
                      <a:pt x="267" y="4725"/>
                      <a:pt x="81" y="7180"/>
                    </a:cubicBezTo>
                    <a:cubicBezTo>
                      <a:pt x="-105" y="9634"/>
                      <a:pt x="-105" y="12089"/>
                      <a:pt x="1571" y="14789"/>
                    </a:cubicBezTo>
                    <a:cubicBezTo>
                      <a:pt x="3247" y="17489"/>
                      <a:pt x="6599" y="20434"/>
                      <a:pt x="9950" y="20925"/>
                    </a:cubicBezTo>
                    <a:cubicBezTo>
                      <a:pt x="13302" y="21416"/>
                      <a:pt x="16654" y="19452"/>
                      <a:pt x="18702" y="17243"/>
                    </a:cubicBezTo>
                    <a:cubicBezTo>
                      <a:pt x="20750" y="15034"/>
                      <a:pt x="21495" y="12580"/>
                      <a:pt x="20564" y="9634"/>
                    </a:cubicBezTo>
                    <a:cubicBezTo>
                      <a:pt x="19633" y="6689"/>
                      <a:pt x="17026" y="3252"/>
                      <a:pt x="14792" y="1534"/>
                    </a:cubicBezTo>
                    <a:cubicBezTo>
                      <a:pt x="12557" y="-184"/>
                      <a:pt x="10695" y="-184"/>
                      <a:pt x="9392" y="1043"/>
                    </a:cubicBezTo>
                    <a:cubicBezTo>
                      <a:pt x="8088" y="2271"/>
                      <a:pt x="7343" y="4725"/>
                      <a:pt x="6785" y="7425"/>
                    </a:cubicBezTo>
                    <a:cubicBezTo>
                      <a:pt x="6226" y="10125"/>
                      <a:pt x="5854" y="13071"/>
                      <a:pt x="6412" y="15280"/>
                    </a:cubicBezTo>
                    <a:cubicBezTo>
                      <a:pt x="6971" y="17489"/>
                      <a:pt x="8461" y="18962"/>
                      <a:pt x="10136" y="19207"/>
                    </a:cubicBezTo>
                    <a:cubicBezTo>
                      <a:pt x="11812" y="19452"/>
                      <a:pt x="13674" y="18471"/>
                      <a:pt x="14978" y="16752"/>
                    </a:cubicBezTo>
                    <a:cubicBezTo>
                      <a:pt x="16281" y="15034"/>
                      <a:pt x="17026" y="12580"/>
                      <a:pt x="17212" y="10125"/>
                    </a:cubicBezTo>
                    <a:cubicBezTo>
                      <a:pt x="17399" y="7671"/>
                      <a:pt x="17026" y="5216"/>
                      <a:pt x="15536" y="3743"/>
                    </a:cubicBezTo>
                    <a:cubicBezTo>
                      <a:pt x="14047" y="2271"/>
                      <a:pt x="11440" y="1780"/>
                      <a:pt x="9764" y="4234"/>
                    </a:cubicBezTo>
                    <a:cubicBezTo>
                      <a:pt x="8088" y="6689"/>
                      <a:pt x="7343" y="12089"/>
                      <a:pt x="6598" y="17489"/>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08" name="Line"/>
              <p:cNvSpPr/>
              <p:nvPr/>
            </p:nvSpPr>
            <p:spPr>
              <a:xfrm>
                <a:off x="-2738823" y="139441"/>
                <a:ext cx="59387" cy="53167"/>
              </a:xfrm>
              <a:custGeom>
                <a:avLst/>
                <a:gdLst/>
                <a:ahLst/>
                <a:cxnLst>
                  <a:cxn ang="0">
                    <a:pos x="wd2" y="hd2"/>
                  </a:cxn>
                  <a:cxn ang="5400000">
                    <a:pos x="wd2" y="hd2"/>
                  </a:cxn>
                  <a:cxn ang="10800000">
                    <a:pos x="wd2" y="hd2"/>
                  </a:cxn>
                  <a:cxn ang="16200000">
                    <a:pos x="wd2" y="hd2"/>
                  </a:cxn>
                </a:cxnLst>
                <a:rect l="0" t="0" r="r" b="b"/>
                <a:pathLst>
                  <a:path w="20892" h="20673" extrusionOk="0">
                    <a:moveTo>
                      <a:pt x="9017" y="5679"/>
                    </a:moveTo>
                    <a:cubicBezTo>
                      <a:pt x="7303" y="6816"/>
                      <a:pt x="5588" y="7953"/>
                      <a:pt x="4731" y="9469"/>
                    </a:cubicBezTo>
                    <a:cubicBezTo>
                      <a:pt x="3874" y="10984"/>
                      <a:pt x="3874" y="12879"/>
                      <a:pt x="4217" y="14774"/>
                    </a:cubicBezTo>
                    <a:cubicBezTo>
                      <a:pt x="4560" y="16669"/>
                      <a:pt x="5246" y="18563"/>
                      <a:pt x="6446" y="19700"/>
                    </a:cubicBezTo>
                    <a:cubicBezTo>
                      <a:pt x="7646" y="20837"/>
                      <a:pt x="9360" y="21216"/>
                      <a:pt x="10903" y="19511"/>
                    </a:cubicBezTo>
                    <a:cubicBezTo>
                      <a:pt x="12446" y="17805"/>
                      <a:pt x="13817" y="14016"/>
                      <a:pt x="13646" y="10605"/>
                    </a:cubicBezTo>
                    <a:cubicBezTo>
                      <a:pt x="13474" y="7195"/>
                      <a:pt x="11760" y="4163"/>
                      <a:pt x="9703" y="2269"/>
                    </a:cubicBezTo>
                    <a:cubicBezTo>
                      <a:pt x="7646" y="374"/>
                      <a:pt x="5246" y="-384"/>
                      <a:pt x="3531" y="184"/>
                    </a:cubicBezTo>
                    <a:cubicBezTo>
                      <a:pt x="1817" y="753"/>
                      <a:pt x="789" y="2648"/>
                      <a:pt x="274" y="4732"/>
                    </a:cubicBezTo>
                    <a:cubicBezTo>
                      <a:pt x="-240" y="6816"/>
                      <a:pt x="-240" y="9090"/>
                      <a:pt x="2160" y="11363"/>
                    </a:cubicBezTo>
                    <a:cubicBezTo>
                      <a:pt x="4560" y="13637"/>
                      <a:pt x="9360" y="15911"/>
                      <a:pt x="12617" y="16479"/>
                    </a:cubicBezTo>
                    <a:cubicBezTo>
                      <a:pt x="15874" y="17048"/>
                      <a:pt x="17589" y="15911"/>
                      <a:pt x="18960" y="14584"/>
                    </a:cubicBezTo>
                    <a:cubicBezTo>
                      <a:pt x="20331" y="13258"/>
                      <a:pt x="21360" y="11742"/>
                      <a:pt x="20674" y="9658"/>
                    </a:cubicBezTo>
                    <a:cubicBezTo>
                      <a:pt x="19989" y="7574"/>
                      <a:pt x="17588" y="4921"/>
                      <a:pt x="15188" y="3405"/>
                    </a:cubicBezTo>
                    <a:cubicBezTo>
                      <a:pt x="12788" y="1890"/>
                      <a:pt x="10388" y="1511"/>
                      <a:pt x="8331" y="1511"/>
                    </a:cubicBezTo>
                    <a:cubicBezTo>
                      <a:pt x="6274" y="1511"/>
                      <a:pt x="4560" y="1890"/>
                      <a:pt x="4560" y="4732"/>
                    </a:cubicBezTo>
                    <a:cubicBezTo>
                      <a:pt x="4560" y="7574"/>
                      <a:pt x="6274" y="12879"/>
                      <a:pt x="8331" y="15342"/>
                    </a:cubicBezTo>
                    <a:cubicBezTo>
                      <a:pt x="10388" y="17805"/>
                      <a:pt x="12788" y="17427"/>
                      <a:pt x="14160" y="16290"/>
                    </a:cubicBezTo>
                    <a:cubicBezTo>
                      <a:pt x="15531" y="15153"/>
                      <a:pt x="15874" y="13258"/>
                      <a:pt x="16217" y="1136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09" name="Line"/>
              <p:cNvSpPr/>
              <p:nvPr/>
            </p:nvSpPr>
            <p:spPr>
              <a:xfrm>
                <a:off x="-2688463" y="267147"/>
                <a:ext cx="45198" cy="54176"/>
              </a:xfrm>
              <a:custGeom>
                <a:avLst/>
                <a:gdLst/>
                <a:ahLst/>
                <a:cxnLst>
                  <a:cxn ang="0">
                    <a:pos x="wd2" y="hd2"/>
                  </a:cxn>
                  <a:cxn ang="5400000">
                    <a:pos x="wd2" y="hd2"/>
                  </a:cxn>
                  <a:cxn ang="10800000">
                    <a:pos x="wd2" y="hd2"/>
                  </a:cxn>
                  <a:cxn ang="16200000">
                    <a:pos x="wd2" y="hd2"/>
                  </a:cxn>
                </a:cxnLst>
                <a:rect l="0" t="0" r="r" b="b"/>
                <a:pathLst>
                  <a:path w="20869" h="20702" extrusionOk="0">
                    <a:moveTo>
                      <a:pt x="14231" y="4823"/>
                    </a:moveTo>
                    <a:cubicBezTo>
                      <a:pt x="12431" y="3705"/>
                      <a:pt x="10631" y="2588"/>
                      <a:pt x="9281" y="2961"/>
                    </a:cubicBezTo>
                    <a:cubicBezTo>
                      <a:pt x="7931" y="3333"/>
                      <a:pt x="7031" y="5195"/>
                      <a:pt x="6356" y="7430"/>
                    </a:cubicBezTo>
                    <a:cubicBezTo>
                      <a:pt x="5681" y="9664"/>
                      <a:pt x="5231" y="12271"/>
                      <a:pt x="5456" y="14506"/>
                    </a:cubicBezTo>
                    <a:cubicBezTo>
                      <a:pt x="5681" y="16740"/>
                      <a:pt x="6581" y="18602"/>
                      <a:pt x="8156" y="19719"/>
                    </a:cubicBezTo>
                    <a:cubicBezTo>
                      <a:pt x="9731" y="20837"/>
                      <a:pt x="11981" y="21209"/>
                      <a:pt x="13781" y="19719"/>
                    </a:cubicBezTo>
                    <a:cubicBezTo>
                      <a:pt x="15581" y="18230"/>
                      <a:pt x="16931" y="14878"/>
                      <a:pt x="16256" y="11340"/>
                    </a:cubicBezTo>
                    <a:cubicBezTo>
                      <a:pt x="15581" y="7802"/>
                      <a:pt x="12881" y="4078"/>
                      <a:pt x="10181" y="2030"/>
                    </a:cubicBezTo>
                    <a:cubicBezTo>
                      <a:pt x="7481" y="-19"/>
                      <a:pt x="4781" y="-391"/>
                      <a:pt x="2981" y="354"/>
                    </a:cubicBezTo>
                    <a:cubicBezTo>
                      <a:pt x="1181" y="1099"/>
                      <a:pt x="281" y="2961"/>
                      <a:pt x="56" y="5754"/>
                    </a:cubicBezTo>
                    <a:cubicBezTo>
                      <a:pt x="-169" y="8547"/>
                      <a:pt x="281" y="12271"/>
                      <a:pt x="1406" y="14692"/>
                    </a:cubicBezTo>
                    <a:cubicBezTo>
                      <a:pt x="2531" y="17113"/>
                      <a:pt x="4331" y="18230"/>
                      <a:pt x="7481" y="18230"/>
                    </a:cubicBezTo>
                    <a:cubicBezTo>
                      <a:pt x="10631" y="18230"/>
                      <a:pt x="15131" y="17113"/>
                      <a:pt x="17831" y="15623"/>
                    </a:cubicBezTo>
                    <a:cubicBezTo>
                      <a:pt x="20531" y="14133"/>
                      <a:pt x="21431" y="12271"/>
                      <a:pt x="20531" y="10037"/>
                    </a:cubicBezTo>
                    <a:cubicBezTo>
                      <a:pt x="19631" y="7802"/>
                      <a:pt x="16931" y="5195"/>
                      <a:pt x="14456" y="3892"/>
                    </a:cubicBezTo>
                    <a:cubicBezTo>
                      <a:pt x="11981" y="2588"/>
                      <a:pt x="9731" y="2588"/>
                      <a:pt x="7481" y="2961"/>
                    </a:cubicBezTo>
                    <a:cubicBezTo>
                      <a:pt x="5231" y="3333"/>
                      <a:pt x="2981" y="4078"/>
                      <a:pt x="1856" y="6499"/>
                    </a:cubicBezTo>
                    <a:cubicBezTo>
                      <a:pt x="731" y="8919"/>
                      <a:pt x="731" y="13016"/>
                      <a:pt x="1856" y="15437"/>
                    </a:cubicBezTo>
                    <a:cubicBezTo>
                      <a:pt x="2981" y="17857"/>
                      <a:pt x="5231" y="18602"/>
                      <a:pt x="8156" y="18788"/>
                    </a:cubicBezTo>
                    <a:cubicBezTo>
                      <a:pt x="11081" y="18975"/>
                      <a:pt x="14681" y="18602"/>
                      <a:pt x="18281" y="1823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0" name="Line"/>
              <p:cNvSpPr/>
              <p:nvPr/>
            </p:nvSpPr>
            <p:spPr>
              <a:xfrm>
                <a:off x="-2651330" y="407837"/>
                <a:ext cx="47274" cy="56127"/>
              </a:xfrm>
              <a:custGeom>
                <a:avLst/>
                <a:gdLst/>
                <a:ahLst/>
                <a:cxnLst>
                  <a:cxn ang="0">
                    <a:pos x="wd2" y="hd2"/>
                  </a:cxn>
                  <a:cxn ang="5400000">
                    <a:pos x="wd2" y="hd2"/>
                  </a:cxn>
                  <a:cxn ang="10800000">
                    <a:pos x="wd2" y="hd2"/>
                  </a:cxn>
                  <a:cxn ang="16200000">
                    <a:pos x="wd2" y="hd2"/>
                  </a:cxn>
                </a:cxnLst>
                <a:rect l="0" t="0" r="r" b="b"/>
                <a:pathLst>
                  <a:path w="20955" h="21084" extrusionOk="0">
                    <a:moveTo>
                      <a:pt x="6274" y="1315"/>
                    </a:moveTo>
                    <a:cubicBezTo>
                      <a:pt x="4114" y="2413"/>
                      <a:pt x="1954" y="3511"/>
                      <a:pt x="874" y="4976"/>
                    </a:cubicBezTo>
                    <a:cubicBezTo>
                      <a:pt x="-206" y="6440"/>
                      <a:pt x="-206" y="8270"/>
                      <a:pt x="442" y="11016"/>
                    </a:cubicBezTo>
                    <a:cubicBezTo>
                      <a:pt x="1090" y="13762"/>
                      <a:pt x="2386" y="17423"/>
                      <a:pt x="4546" y="19253"/>
                    </a:cubicBezTo>
                    <a:cubicBezTo>
                      <a:pt x="6706" y="21084"/>
                      <a:pt x="9730" y="21084"/>
                      <a:pt x="12322" y="19070"/>
                    </a:cubicBezTo>
                    <a:cubicBezTo>
                      <a:pt x="14914" y="17057"/>
                      <a:pt x="17074" y="13030"/>
                      <a:pt x="16210" y="9369"/>
                    </a:cubicBezTo>
                    <a:cubicBezTo>
                      <a:pt x="15346" y="5708"/>
                      <a:pt x="11458" y="2413"/>
                      <a:pt x="8434" y="948"/>
                    </a:cubicBezTo>
                    <a:cubicBezTo>
                      <a:pt x="5410" y="-516"/>
                      <a:pt x="3250" y="-150"/>
                      <a:pt x="1954" y="1131"/>
                    </a:cubicBezTo>
                    <a:cubicBezTo>
                      <a:pt x="658" y="2413"/>
                      <a:pt x="226" y="4609"/>
                      <a:pt x="226" y="7721"/>
                    </a:cubicBezTo>
                    <a:cubicBezTo>
                      <a:pt x="226" y="10833"/>
                      <a:pt x="658" y="14860"/>
                      <a:pt x="1954" y="17240"/>
                    </a:cubicBezTo>
                    <a:cubicBezTo>
                      <a:pt x="3250" y="19620"/>
                      <a:pt x="5410" y="20352"/>
                      <a:pt x="7786" y="20718"/>
                    </a:cubicBezTo>
                    <a:cubicBezTo>
                      <a:pt x="10162" y="21084"/>
                      <a:pt x="12754" y="21084"/>
                      <a:pt x="15130" y="19437"/>
                    </a:cubicBezTo>
                    <a:cubicBezTo>
                      <a:pt x="17506" y="17789"/>
                      <a:pt x="19666" y="14494"/>
                      <a:pt x="20530" y="11931"/>
                    </a:cubicBezTo>
                    <a:cubicBezTo>
                      <a:pt x="21394" y="9369"/>
                      <a:pt x="20962" y="7538"/>
                      <a:pt x="19018" y="6257"/>
                    </a:cubicBezTo>
                    <a:cubicBezTo>
                      <a:pt x="17074" y="4976"/>
                      <a:pt x="13618" y="4243"/>
                      <a:pt x="10162" y="5342"/>
                    </a:cubicBezTo>
                    <a:cubicBezTo>
                      <a:pt x="6706" y="6440"/>
                      <a:pt x="3250" y="9369"/>
                      <a:pt x="3250" y="12298"/>
                    </a:cubicBezTo>
                    <a:cubicBezTo>
                      <a:pt x="3250" y="15226"/>
                      <a:pt x="6706" y="18155"/>
                      <a:pt x="10162" y="2108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1" name="Line"/>
              <p:cNvSpPr/>
              <p:nvPr/>
            </p:nvSpPr>
            <p:spPr>
              <a:xfrm>
                <a:off x="-2643269" y="566294"/>
                <a:ext cx="52172" cy="66273"/>
              </a:xfrm>
              <a:custGeom>
                <a:avLst/>
                <a:gdLst/>
                <a:ahLst/>
                <a:cxnLst>
                  <a:cxn ang="0">
                    <a:pos x="wd2" y="hd2"/>
                  </a:cxn>
                  <a:cxn ang="5400000">
                    <a:pos x="wd2" y="hd2"/>
                  </a:cxn>
                  <a:cxn ang="10800000">
                    <a:pos x="wd2" y="hd2"/>
                  </a:cxn>
                  <a:cxn ang="16200000">
                    <a:pos x="wd2" y="hd2"/>
                  </a:cxn>
                </a:cxnLst>
                <a:rect l="0" t="0" r="r" b="b"/>
                <a:pathLst>
                  <a:path w="21024" h="21600" extrusionOk="0">
                    <a:moveTo>
                      <a:pt x="7168" y="0"/>
                    </a:moveTo>
                    <a:cubicBezTo>
                      <a:pt x="5990" y="4765"/>
                      <a:pt x="4811" y="9529"/>
                      <a:pt x="4419" y="12706"/>
                    </a:cubicBezTo>
                    <a:cubicBezTo>
                      <a:pt x="4026" y="15882"/>
                      <a:pt x="4419" y="17471"/>
                      <a:pt x="5400" y="18741"/>
                    </a:cubicBezTo>
                    <a:cubicBezTo>
                      <a:pt x="6382" y="20012"/>
                      <a:pt x="7953" y="20965"/>
                      <a:pt x="9524" y="20965"/>
                    </a:cubicBezTo>
                    <a:cubicBezTo>
                      <a:pt x="11095" y="20965"/>
                      <a:pt x="12666" y="20012"/>
                      <a:pt x="14041" y="17947"/>
                    </a:cubicBezTo>
                    <a:cubicBezTo>
                      <a:pt x="15415" y="15882"/>
                      <a:pt x="16593" y="12706"/>
                      <a:pt x="15808" y="9847"/>
                    </a:cubicBezTo>
                    <a:cubicBezTo>
                      <a:pt x="15023" y="6988"/>
                      <a:pt x="12273" y="4447"/>
                      <a:pt x="9524" y="3018"/>
                    </a:cubicBezTo>
                    <a:cubicBezTo>
                      <a:pt x="6775" y="1588"/>
                      <a:pt x="4026" y="1271"/>
                      <a:pt x="2259" y="1906"/>
                    </a:cubicBezTo>
                    <a:cubicBezTo>
                      <a:pt x="491" y="2541"/>
                      <a:pt x="-294" y="4129"/>
                      <a:pt x="99" y="7147"/>
                    </a:cubicBezTo>
                    <a:cubicBezTo>
                      <a:pt x="491" y="10165"/>
                      <a:pt x="2062" y="14612"/>
                      <a:pt x="4026" y="17471"/>
                    </a:cubicBezTo>
                    <a:cubicBezTo>
                      <a:pt x="5990" y="20329"/>
                      <a:pt x="8346" y="21600"/>
                      <a:pt x="11292" y="21600"/>
                    </a:cubicBezTo>
                    <a:cubicBezTo>
                      <a:pt x="14237" y="21600"/>
                      <a:pt x="17772" y="20329"/>
                      <a:pt x="19539" y="17788"/>
                    </a:cubicBezTo>
                    <a:cubicBezTo>
                      <a:pt x="21306" y="15247"/>
                      <a:pt x="21306" y="11435"/>
                      <a:pt x="20521" y="8894"/>
                    </a:cubicBezTo>
                    <a:cubicBezTo>
                      <a:pt x="19735" y="6353"/>
                      <a:pt x="18164" y="5082"/>
                      <a:pt x="15415" y="4447"/>
                    </a:cubicBezTo>
                    <a:cubicBezTo>
                      <a:pt x="12666" y="3812"/>
                      <a:pt x="8739" y="3812"/>
                      <a:pt x="6579" y="4606"/>
                    </a:cubicBezTo>
                    <a:cubicBezTo>
                      <a:pt x="4419" y="5400"/>
                      <a:pt x="4026" y="6988"/>
                      <a:pt x="4026" y="8735"/>
                    </a:cubicBezTo>
                    <a:cubicBezTo>
                      <a:pt x="4026" y="10482"/>
                      <a:pt x="4419" y="12388"/>
                      <a:pt x="5597" y="13500"/>
                    </a:cubicBezTo>
                    <a:cubicBezTo>
                      <a:pt x="6775" y="14612"/>
                      <a:pt x="8739" y="14929"/>
                      <a:pt x="9917" y="14135"/>
                    </a:cubicBezTo>
                    <a:cubicBezTo>
                      <a:pt x="11095" y="13341"/>
                      <a:pt x="11488" y="11435"/>
                      <a:pt x="11291" y="9212"/>
                    </a:cubicBezTo>
                    <a:cubicBezTo>
                      <a:pt x="11095" y="6988"/>
                      <a:pt x="10310" y="4447"/>
                      <a:pt x="9328" y="3812"/>
                    </a:cubicBezTo>
                    <a:cubicBezTo>
                      <a:pt x="8346" y="3177"/>
                      <a:pt x="7168" y="4447"/>
                      <a:pt x="5990" y="571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2" name="Line"/>
              <p:cNvSpPr/>
              <p:nvPr/>
            </p:nvSpPr>
            <p:spPr>
              <a:xfrm>
                <a:off x="-2646743" y="732948"/>
                <a:ext cx="48247" cy="60563"/>
              </a:xfrm>
              <a:custGeom>
                <a:avLst/>
                <a:gdLst/>
                <a:ahLst/>
                <a:cxnLst>
                  <a:cxn ang="0">
                    <a:pos x="wd2" y="hd2"/>
                  </a:cxn>
                  <a:cxn ang="5400000">
                    <a:pos x="wd2" y="hd2"/>
                  </a:cxn>
                  <a:cxn ang="10800000">
                    <a:pos x="wd2" y="hd2"/>
                  </a:cxn>
                  <a:cxn ang="16200000">
                    <a:pos x="wd2" y="hd2"/>
                  </a:cxn>
                </a:cxnLst>
                <a:rect l="0" t="0" r="r" b="b"/>
                <a:pathLst>
                  <a:path w="20563" h="21306" extrusionOk="0">
                    <a:moveTo>
                      <a:pt x="12800" y="0"/>
                    </a:moveTo>
                    <a:cubicBezTo>
                      <a:pt x="10723" y="686"/>
                      <a:pt x="8646" y="1371"/>
                      <a:pt x="6985" y="4114"/>
                    </a:cubicBezTo>
                    <a:cubicBezTo>
                      <a:pt x="5323" y="6857"/>
                      <a:pt x="4077" y="11657"/>
                      <a:pt x="3662" y="14914"/>
                    </a:cubicBezTo>
                    <a:cubicBezTo>
                      <a:pt x="3247" y="18171"/>
                      <a:pt x="3662" y="19886"/>
                      <a:pt x="5947" y="20743"/>
                    </a:cubicBezTo>
                    <a:cubicBezTo>
                      <a:pt x="8231" y="21600"/>
                      <a:pt x="12385" y="21600"/>
                      <a:pt x="15085" y="19886"/>
                    </a:cubicBezTo>
                    <a:cubicBezTo>
                      <a:pt x="17785" y="18171"/>
                      <a:pt x="19031" y="14743"/>
                      <a:pt x="18200" y="11486"/>
                    </a:cubicBezTo>
                    <a:cubicBezTo>
                      <a:pt x="17370" y="8229"/>
                      <a:pt x="14462" y="5143"/>
                      <a:pt x="11762" y="3429"/>
                    </a:cubicBezTo>
                    <a:cubicBezTo>
                      <a:pt x="9062" y="1714"/>
                      <a:pt x="6570" y="1371"/>
                      <a:pt x="4700" y="1886"/>
                    </a:cubicBezTo>
                    <a:cubicBezTo>
                      <a:pt x="2831" y="2400"/>
                      <a:pt x="1585" y="3771"/>
                      <a:pt x="754" y="6343"/>
                    </a:cubicBezTo>
                    <a:cubicBezTo>
                      <a:pt x="-77" y="8914"/>
                      <a:pt x="-492" y="12686"/>
                      <a:pt x="962" y="15600"/>
                    </a:cubicBezTo>
                    <a:cubicBezTo>
                      <a:pt x="2416" y="18514"/>
                      <a:pt x="5739" y="20571"/>
                      <a:pt x="9270" y="20743"/>
                    </a:cubicBezTo>
                    <a:cubicBezTo>
                      <a:pt x="12800" y="20914"/>
                      <a:pt x="16539" y="19200"/>
                      <a:pt x="18616" y="17486"/>
                    </a:cubicBezTo>
                    <a:cubicBezTo>
                      <a:pt x="20693" y="15771"/>
                      <a:pt x="21108" y="14057"/>
                      <a:pt x="19862" y="12000"/>
                    </a:cubicBezTo>
                    <a:cubicBezTo>
                      <a:pt x="18616" y="9943"/>
                      <a:pt x="15708" y="7543"/>
                      <a:pt x="13216" y="6686"/>
                    </a:cubicBezTo>
                    <a:cubicBezTo>
                      <a:pt x="10723" y="5829"/>
                      <a:pt x="8646" y="6514"/>
                      <a:pt x="7400" y="8743"/>
                    </a:cubicBezTo>
                    <a:cubicBezTo>
                      <a:pt x="6154" y="10971"/>
                      <a:pt x="5739" y="14743"/>
                      <a:pt x="5323" y="1851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3" name="Line"/>
              <p:cNvSpPr/>
              <p:nvPr/>
            </p:nvSpPr>
            <p:spPr>
              <a:xfrm>
                <a:off x="-2661724" y="890830"/>
                <a:ext cx="51109" cy="65120"/>
              </a:xfrm>
              <a:custGeom>
                <a:avLst/>
                <a:gdLst/>
                <a:ahLst/>
                <a:cxnLst>
                  <a:cxn ang="0">
                    <a:pos x="wd2" y="hd2"/>
                  </a:cxn>
                  <a:cxn ang="5400000">
                    <a:pos x="wd2" y="hd2"/>
                  </a:cxn>
                  <a:cxn ang="10800000">
                    <a:pos x="wd2" y="hd2"/>
                  </a:cxn>
                  <a:cxn ang="16200000">
                    <a:pos x="wd2" y="hd2"/>
                  </a:cxn>
                </a:cxnLst>
                <a:rect l="0" t="0" r="r" b="b"/>
                <a:pathLst>
                  <a:path w="20977" h="21224" extrusionOk="0">
                    <a:moveTo>
                      <a:pt x="2876" y="0"/>
                    </a:moveTo>
                    <a:cubicBezTo>
                      <a:pt x="1676" y="4129"/>
                      <a:pt x="476" y="8259"/>
                      <a:pt x="876" y="11753"/>
                    </a:cubicBezTo>
                    <a:cubicBezTo>
                      <a:pt x="1276" y="15247"/>
                      <a:pt x="3276" y="18106"/>
                      <a:pt x="5276" y="19694"/>
                    </a:cubicBezTo>
                    <a:cubicBezTo>
                      <a:pt x="7276" y="21282"/>
                      <a:pt x="9276" y="21600"/>
                      <a:pt x="11876" y="20806"/>
                    </a:cubicBezTo>
                    <a:cubicBezTo>
                      <a:pt x="14476" y="20012"/>
                      <a:pt x="17676" y="18106"/>
                      <a:pt x="18876" y="15565"/>
                    </a:cubicBezTo>
                    <a:cubicBezTo>
                      <a:pt x="20076" y="13023"/>
                      <a:pt x="19276" y="9847"/>
                      <a:pt x="16876" y="7465"/>
                    </a:cubicBezTo>
                    <a:cubicBezTo>
                      <a:pt x="14476" y="5082"/>
                      <a:pt x="10476" y="3494"/>
                      <a:pt x="7476" y="2859"/>
                    </a:cubicBezTo>
                    <a:cubicBezTo>
                      <a:pt x="4476" y="2224"/>
                      <a:pt x="2476" y="2541"/>
                      <a:pt x="1276" y="3812"/>
                    </a:cubicBezTo>
                    <a:cubicBezTo>
                      <a:pt x="76" y="5082"/>
                      <a:pt x="-324" y="7306"/>
                      <a:pt x="276" y="9847"/>
                    </a:cubicBezTo>
                    <a:cubicBezTo>
                      <a:pt x="876" y="12388"/>
                      <a:pt x="2476" y="15247"/>
                      <a:pt x="5476" y="16518"/>
                    </a:cubicBezTo>
                    <a:cubicBezTo>
                      <a:pt x="8476" y="17788"/>
                      <a:pt x="12876" y="17471"/>
                      <a:pt x="15876" y="15882"/>
                    </a:cubicBezTo>
                    <a:cubicBezTo>
                      <a:pt x="18876" y="14294"/>
                      <a:pt x="20476" y="11435"/>
                      <a:pt x="20876" y="9212"/>
                    </a:cubicBezTo>
                    <a:cubicBezTo>
                      <a:pt x="21276" y="6988"/>
                      <a:pt x="20476" y="5400"/>
                      <a:pt x="18676" y="4288"/>
                    </a:cubicBezTo>
                    <a:cubicBezTo>
                      <a:pt x="16876" y="3176"/>
                      <a:pt x="14076" y="2541"/>
                      <a:pt x="11676" y="2382"/>
                    </a:cubicBezTo>
                    <a:cubicBezTo>
                      <a:pt x="9276" y="2224"/>
                      <a:pt x="7276" y="2541"/>
                      <a:pt x="6276" y="5241"/>
                    </a:cubicBezTo>
                    <a:cubicBezTo>
                      <a:pt x="5276" y="7941"/>
                      <a:pt x="5276" y="13024"/>
                      <a:pt x="5276" y="1810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4" name="Line"/>
              <p:cNvSpPr/>
              <p:nvPr/>
            </p:nvSpPr>
            <p:spPr>
              <a:xfrm>
                <a:off x="-2685800" y="1028246"/>
                <a:ext cx="45000" cy="61399"/>
              </a:xfrm>
              <a:custGeom>
                <a:avLst/>
                <a:gdLst/>
                <a:ahLst/>
                <a:cxnLst>
                  <a:cxn ang="0">
                    <a:pos x="wd2" y="hd2"/>
                  </a:cxn>
                  <a:cxn ang="5400000">
                    <a:pos x="wd2" y="hd2"/>
                  </a:cxn>
                  <a:cxn ang="10800000">
                    <a:pos x="wd2" y="hd2"/>
                  </a:cxn>
                  <a:cxn ang="16200000">
                    <a:pos x="wd2" y="hd2"/>
                  </a:cxn>
                </a:cxnLst>
                <a:rect l="0" t="0" r="r" b="b"/>
                <a:pathLst>
                  <a:path w="20778" h="21600" extrusionOk="0">
                    <a:moveTo>
                      <a:pt x="11652" y="0"/>
                    </a:moveTo>
                    <a:cubicBezTo>
                      <a:pt x="9402" y="1029"/>
                      <a:pt x="7152" y="2057"/>
                      <a:pt x="5352" y="4286"/>
                    </a:cubicBezTo>
                    <a:cubicBezTo>
                      <a:pt x="3552" y="6514"/>
                      <a:pt x="2202" y="9943"/>
                      <a:pt x="1527" y="12857"/>
                    </a:cubicBezTo>
                    <a:cubicBezTo>
                      <a:pt x="852" y="15771"/>
                      <a:pt x="852" y="18171"/>
                      <a:pt x="3327" y="19200"/>
                    </a:cubicBezTo>
                    <a:cubicBezTo>
                      <a:pt x="5802" y="20229"/>
                      <a:pt x="10752" y="19886"/>
                      <a:pt x="14127" y="18000"/>
                    </a:cubicBezTo>
                    <a:cubicBezTo>
                      <a:pt x="17502" y="16114"/>
                      <a:pt x="19302" y="12686"/>
                      <a:pt x="20202" y="10114"/>
                    </a:cubicBezTo>
                    <a:cubicBezTo>
                      <a:pt x="21102" y="7543"/>
                      <a:pt x="21102" y="5829"/>
                      <a:pt x="19077" y="4286"/>
                    </a:cubicBezTo>
                    <a:cubicBezTo>
                      <a:pt x="17052" y="2743"/>
                      <a:pt x="13002" y="1371"/>
                      <a:pt x="9852" y="857"/>
                    </a:cubicBezTo>
                    <a:cubicBezTo>
                      <a:pt x="6702" y="343"/>
                      <a:pt x="4452" y="686"/>
                      <a:pt x="2652" y="2914"/>
                    </a:cubicBezTo>
                    <a:cubicBezTo>
                      <a:pt x="852" y="5143"/>
                      <a:pt x="-498" y="9257"/>
                      <a:pt x="177" y="12686"/>
                    </a:cubicBezTo>
                    <a:cubicBezTo>
                      <a:pt x="852" y="16114"/>
                      <a:pt x="3552" y="18857"/>
                      <a:pt x="6252" y="20229"/>
                    </a:cubicBezTo>
                    <a:cubicBezTo>
                      <a:pt x="8952" y="21600"/>
                      <a:pt x="11652" y="21600"/>
                      <a:pt x="14127" y="19886"/>
                    </a:cubicBezTo>
                    <a:cubicBezTo>
                      <a:pt x="16602" y="18171"/>
                      <a:pt x="18852" y="14743"/>
                      <a:pt x="19752" y="12171"/>
                    </a:cubicBezTo>
                    <a:cubicBezTo>
                      <a:pt x="20652" y="9600"/>
                      <a:pt x="20202" y="7886"/>
                      <a:pt x="18852" y="6686"/>
                    </a:cubicBezTo>
                    <a:cubicBezTo>
                      <a:pt x="17502" y="5486"/>
                      <a:pt x="15252" y="4800"/>
                      <a:pt x="11877" y="5143"/>
                    </a:cubicBezTo>
                    <a:cubicBezTo>
                      <a:pt x="8502" y="5486"/>
                      <a:pt x="4002" y="6857"/>
                      <a:pt x="2652" y="9771"/>
                    </a:cubicBezTo>
                    <a:cubicBezTo>
                      <a:pt x="1302" y="12686"/>
                      <a:pt x="3102" y="17143"/>
                      <a:pt x="4902" y="2160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5" name="Line"/>
              <p:cNvSpPr/>
              <p:nvPr/>
            </p:nvSpPr>
            <p:spPr>
              <a:xfrm>
                <a:off x="-2749148" y="1156890"/>
                <a:ext cx="53502" cy="67669"/>
              </a:xfrm>
              <a:custGeom>
                <a:avLst/>
                <a:gdLst/>
                <a:ahLst/>
                <a:cxnLst>
                  <a:cxn ang="0">
                    <a:pos x="wd2" y="hd2"/>
                  </a:cxn>
                  <a:cxn ang="5400000">
                    <a:pos x="wd2" y="hd2"/>
                  </a:cxn>
                  <a:cxn ang="10800000">
                    <a:pos x="wd2" y="hd2"/>
                  </a:cxn>
                  <a:cxn ang="16200000">
                    <a:pos x="wd2" y="hd2"/>
                  </a:cxn>
                </a:cxnLst>
                <a:rect l="0" t="0" r="r" b="b"/>
                <a:pathLst>
                  <a:path w="20803" h="21123" extrusionOk="0">
                    <a:moveTo>
                      <a:pt x="11707" y="0"/>
                    </a:moveTo>
                    <a:cubicBezTo>
                      <a:pt x="10192" y="913"/>
                      <a:pt x="8676" y="1825"/>
                      <a:pt x="7728" y="4107"/>
                    </a:cubicBezTo>
                    <a:cubicBezTo>
                      <a:pt x="6781" y="6389"/>
                      <a:pt x="6402" y="10039"/>
                      <a:pt x="7539" y="13234"/>
                    </a:cubicBezTo>
                    <a:cubicBezTo>
                      <a:pt x="8676" y="16428"/>
                      <a:pt x="11328" y="19166"/>
                      <a:pt x="13602" y="20383"/>
                    </a:cubicBezTo>
                    <a:cubicBezTo>
                      <a:pt x="15876" y="21600"/>
                      <a:pt x="17771" y="21296"/>
                      <a:pt x="19097" y="19623"/>
                    </a:cubicBezTo>
                    <a:cubicBezTo>
                      <a:pt x="20423" y="17949"/>
                      <a:pt x="21181" y="14907"/>
                      <a:pt x="20613" y="12017"/>
                    </a:cubicBezTo>
                    <a:cubicBezTo>
                      <a:pt x="20044" y="9127"/>
                      <a:pt x="18149" y="6389"/>
                      <a:pt x="15118" y="4563"/>
                    </a:cubicBezTo>
                    <a:cubicBezTo>
                      <a:pt x="12086" y="2738"/>
                      <a:pt x="7918" y="1825"/>
                      <a:pt x="5265" y="1977"/>
                    </a:cubicBezTo>
                    <a:cubicBezTo>
                      <a:pt x="2613" y="2130"/>
                      <a:pt x="1476" y="3347"/>
                      <a:pt x="718" y="5476"/>
                    </a:cubicBezTo>
                    <a:cubicBezTo>
                      <a:pt x="-40" y="7606"/>
                      <a:pt x="-419" y="10648"/>
                      <a:pt x="718" y="13386"/>
                    </a:cubicBezTo>
                    <a:cubicBezTo>
                      <a:pt x="1855" y="16124"/>
                      <a:pt x="4507" y="18558"/>
                      <a:pt x="7539" y="19318"/>
                    </a:cubicBezTo>
                    <a:cubicBezTo>
                      <a:pt x="10570" y="20079"/>
                      <a:pt x="13981" y="19166"/>
                      <a:pt x="16065" y="17189"/>
                    </a:cubicBezTo>
                    <a:cubicBezTo>
                      <a:pt x="18150" y="15211"/>
                      <a:pt x="18907" y="12169"/>
                      <a:pt x="18718" y="9887"/>
                    </a:cubicBezTo>
                    <a:cubicBezTo>
                      <a:pt x="18528" y="7606"/>
                      <a:pt x="17392" y="6085"/>
                      <a:pt x="15686" y="5172"/>
                    </a:cubicBezTo>
                    <a:cubicBezTo>
                      <a:pt x="13981" y="4259"/>
                      <a:pt x="11707" y="3955"/>
                      <a:pt x="10192" y="6389"/>
                    </a:cubicBezTo>
                    <a:cubicBezTo>
                      <a:pt x="8676" y="8823"/>
                      <a:pt x="7918" y="13994"/>
                      <a:pt x="7160" y="1916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6" name="Line"/>
              <p:cNvSpPr/>
              <p:nvPr/>
            </p:nvSpPr>
            <p:spPr>
              <a:xfrm>
                <a:off x="-2809252" y="1293771"/>
                <a:ext cx="42946" cy="59504"/>
              </a:xfrm>
              <a:custGeom>
                <a:avLst/>
                <a:gdLst/>
                <a:ahLst/>
                <a:cxnLst>
                  <a:cxn ang="0">
                    <a:pos x="wd2" y="hd2"/>
                  </a:cxn>
                  <a:cxn ang="5400000">
                    <a:pos x="wd2" y="hd2"/>
                  </a:cxn>
                  <a:cxn ang="10800000">
                    <a:pos x="wd2" y="hd2"/>
                  </a:cxn>
                  <a:cxn ang="16200000">
                    <a:pos x="wd2" y="hd2"/>
                  </a:cxn>
                </a:cxnLst>
                <a:rect l="0" t="0" r="r" b="b"/>
                <a:pathLst>
                  <a:path w="20691" h="20606" extrusionOk="0">
                    <a:moveTo>
                      <a:pt x="2613" y="1197"/>
                    </a:moveTo>
                    <a:cubicBezTo>
                      <a:pt x="1204" y="2885"/>
                      <a:pt x="-204" y="4572"/>
                      <a:pt x="265" y="7272"/>
                    </a:cubicBezTo>
                    <a:cubicBezTo>
                      <a:pt x="735" y="9972"/>
                      <a:pt x="3083" y="13685"/>
                      <a:pt x="5665" y="15541"/>
                    </a:cubicBezTo>
                    <a:cubicBezTo>
                      <a:pt x="8248" y="17397"/>
                      <a:pt x="11065" y="17397"/>
                      <a:pt x="13413" y="15879"/>
                    </a:cubicBezTo>
                    <a:cubicBezTo>
                      <a:pt x="15761" y="14360"/>
                      <a:pt x="17639" y="11322"/>
                      <a:pt x="18578" y="8960"/>
                    </a:cubicBezTo>
                    <a:cubicBezTo>
                      <a:pt x="19517" y="6597"/>
                      <a:pt x="19517" y="4910"/>
                      <a:pt x="18578" y="3560"/>
                    </a:cubicBezTo>
                    <a:cubicBezTo>
                      <a:pt x="17639" y="2210"/>
                      <a:pt x="15761" y="1198"/>
                      <a:pt x="12709" y="523"/>
                    </a:cubicBezTo>
                    <a:cubicBezTo>
                      <a:pt x="9657" y="-152"/>
                      <a:pt x="5430" y="-490"/>
                      <a:pt x="2848" y="1535"/>
                    </a:cubicBezTo>
                    <a:cubicBezTo>
                      <a:pt x="265" y="3560"/>
                      <a:pt x="-674" y="7947"/>
                      <a:pt x="500" y="11491"/>
                    </a:cubicBezTo>
                    <a:cubicBezTo>
                      <a:pt x="1674" y="15035"/>
                      <a:pt x="4961" y="17735"/>
                      <a:pt x="7778" y="19254"/>
                    </a:cubicBezTo>
                    <a:cubicBezTo>
                      <a:pt x="10596" y="20772"/>
                      <a:pt x="12943" y="21110"/>
                      <a:pt x="15057" y="19760"/>
                    </a:cubicBezTo>
                    <a:cubicBezTo>
                      <a:pt x="17170" y="18410"/>
                      <a:pt x="19048" y="15372"/>
                      <a:pt x="19987" y="13010"/>
                    </a:cubicBezTo>
                    <a:cubicBezTo>
                      <a:pt x="20926" y="10647"/>
                      <a:pt x="20926" y="8960"/>
                      <a:pt x="19987" y="7272"/>
                    </a:cubicBezTo>
                    <a:cubicBezTo>
                      <a:pt x="19048" y="5585"/>
                      <a:pt x="17170" y="3897"/>
                      <a:pt x="15057" y="2885"/>
                    </a:cubicBezTo>
                    <a:cubicBezTo>
                      <a:pt x="12943" y="1872"/>
                      <a:pt x="10596" y="1535"/>
                      <a:pt x="9187" y="4066"/>
                    </a:cubicBezTo>
                    <a:cubicBezTo>
                      <a:pt x="7778" y="6597"/>
                      <a:pt x="7309" y="11997"/>
                      <a:pt x="6839" y="1739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7" name="Line"/>
              <p:cNvSpPr/>
              <p:nvPr/>
            </p:nvSpPr>
            <p:spPr>
              <a:xfrm>
                <a:off x="-2900312" y="1419140"/>
                <a:ext cx="51654" cy="55353"/>
              </a:xfrm>
              <a:custGeom>
                <a:avLst/>
                <a:gdLst/>
                <a:ahLst/>
                <a:cxnLst>
                  <a:cxn ang="0">
                    <a:pos x="wd2" y="hd2"/>
                  </a:cxn>
                  <a:cxn ang="5400000">
                    <a:pos x="wd2" y="hd2"/>
                  </a:cxn>
                  <a:cxn ang="10800000">
                    <a:pos x="wd2" y="hd2"/>
                  </a:cxn>
                  <a:cxn ang="16200000">
                    <a:pos x="wd2" y="hd2"/>
                  </a:cxn>
                </a:cxnLst>
                <a:rect l="0" t="0" r="r" b="b"/>
                <a:pathLst>
                  <a:path w="21600" h="20793" extrusionOk="0">
                    <a:moveTo>
                      <a:pt x="0" y="6923"/>
                    </a:moveTo>
                    <a:cubicBezTo>
                      <a:pt x="0" y="8754"/>
                      <a:pt x="0" y="10584"/>
                      <a:pt x="1223" y="12964"/>
                    </a:cubicBezTo>
                    <a:cubicBezTo>
                      <a:pt x="2445" y="15343"/>
                      <a:pt x="4891" y="18272"/>
                      <a:pt x="7132" y="19737"/>
                    </a:cubicBezTo>
                    <a:cubicBezTo>
                      <a:pt x="9374" y="21201"/>
                      <a:pt x="11411" y="21201"/>
                      <a:pt x="13653" y="19370"/>
                    </a:cubicBezTo>
                    <a:cubicBezTo>
                      <a:pt x="15894" y="17540"/>
                      <a:pt x="18340" y="13879"/>
                      <a:pt x="19562" y="11133"/>
                    </a:cubicBezTo>
                    <a:cubicBezTo>
                      <a:pt x="20785" y="8387"/>
                      <a:pt x="20785" y="6557"/>
                      <a:pt x="18951" y="4726"/>
                    </a:cubicBezTo>
                    <a:cubicBezTo>
                      <a:pt x="17117" y="2896"/>
                      <a:pt x="13449" y="1065"/>
                      <a:pt x="10596" y="333"/>
                    </a:cubicBezTo>
                    <a:cubicBezTo>
                      <a:pt x="7743" y="-399"/>
                      <a:pt x="5705" y="-33"/>
                      <a:pt x="4279" y="2530"/>
                    </a:cubicBezTo>
                    <a:cubicBezTo>
                      <a:pt x="2853" y="5092"/>
                      <a:pt x="2038" y="9852"/>
                      <a:pt x="2241" y="12964"/>
                    </a:cubicBezTo>
                    <a:cubicBezTo>
                      <a:pt x="2445" y="16076"/>
                      <a:pt x="3668" y="17540"/>
                      <a:pt x="6521" y="17906"/>
                    </a:cubicBezTo>
                    <a:cubicBezTo>
                      <a:pt x="9373" y="18272"/>
                      <a:pt x="13856" y="17540"/>
                      <a:pt x="16913" y="14977"/>
                    </a:cubicBezTo>
                    <a:cubicBezTo>
                      <a:pt x="19970" y="12415"/>
                      <a:pt x="21600" y="8021"/>
                      <a:pt x="21600" y="5276"/>
                    </a:cubicBezTo>
                    <a:cubicBezTo>
                      <a:pt x="21600" y="2530"/>
                      <a:pt x="19970" y="1431"/>
                      <a:pt x="17117" y="1431"/>
                    </a:cubicBezTo>
                    <a:cubicBezTo>
                      <a:pt x="14264" y="1431"/>
                      <a:pt x="10189" y="2530"/>
                      <a:pt x="7743" y="5092"/>
                    </a:cubicBezTo>
                    <a:cubicBezTo>
                      <a:pt x="5298" y="7655"/>
                      <a:pt x="4483" y="11682"/>
                      <a:pt x="4687" y="14428"/>
                    </a:cubicBezTo>
                    <a:cubicBezTo>
                      <a:pt x="4890" y="17174"/>
                      <a:pt x="6113" y="18638"/>
                      <a:pt x="7336" y="2010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8" name="Line"/>
              <p:cNvSpPr/>
              <p:nvPr/>
            </p:nvSpPr>
            <p:spPr>
              <a:xfrm>
                <a:off x="-3010545" y="1502265"/>
                <a:ext cx="49706" cy="46829"/>
              </a:xfrm>
              <a:custGeom>
                <a:avLst/>
                <a:gdLst/>
                <a:ahLst/>
                <a:cxnLst>
                  <a:cxn ang="0">
                    <a:pos x="wd2" y="hd2"/>
                  </a:cxn>
                  <a:cxn ang="5400000">
                    <a:pos x="wd2" y="hd2"/>
                  </a:cxn>
                  <a:cxn ang="10800000">
                    <a:pos x="wd2" y="hd2"/>
                  </a:cxn>
                  <a:cxn ang="16200000">
                    <a:pos x="wd2" y="hd2"/>
                  </a:cxn>
                </a:cxnLst>
                <a:rect l="0" t="0" r="r" b="b"/>
                <a:pathLst>
                  <a:path w="20786" h="20351" extrusionOk="0">
                    <a:moveTo>
                      <a:pt x="860" y="4920"/>
                    </a:moveTo>
                    <a:cubicBezTo>
                      <a:pt x="452" y="7038"/>
                      <a:pt x="45" y="9155"/>
                      <a:pt x="656" y="11061"/>
                    </a:cubicBezTo>
                    <a:cubicBezTo>
                      <a:pt x="1267" y="12967"/>
                      <a:pt x="2897" y="14661"/>
                      <a:pt x="5750" y="15932"/>
                    </a:cubicBezTo>
                    <a:cubicBezTo>
                      <a:pt x="8603" y="17202"/>
                      <a:pt x="12678" y="18049"/>
                      <a:pt x="15328" y="17626"/>
                    </a:cubicBezTo>
                    <a:cubicBezTo>
                      <a:pt x="17977" y="17202"/>
                      <a:pt x="19199" y="15508"/>
                      <a:pt x="20014" y="13602"/>
                    </a:cubicBezTo>
                    <a:cubicBezTo>
                      <a:pt x="20830" y="11696"/>
                      <a:pt x="21237" y="9579"/>
                      <a:pt x="20014" y="7037"/>
                    </a:cubicBezTo>
                    <a:cubicBezTo>
                      <a:pt x="18792" y="4496"/>
                      <a:pt x="15939" y="1532"/>
                      <a:pt x="12271" y="473"/>
                    </a:cubicBezTo>
                    <a:cubicBezTo>
                      <a:pt x="8603" y="-586"/>
                      <a:pt x="4120" y="261"/>
                      <a:pt x="1878" y="1743"/>
                    </a:cubicBezTo>
                    <a:cubicBezTo>
                      <a:pt x="-363" y="3226"/>
                      <a:pt x="-363" y="5343"/>
                      <a:pt x="656" y="8520"/>
                    </a:cubicBezTo>
                    <a:cubicBezTo>
                      <a:pt x="1675" y="11696"/>
                      <a:pt x="3712" y="15932"/>
                      <a:pt x="5954" y="18261"/>
                    </a:cubicBezTo>
                    <a:cubicBezTo>
                      <a:pt x="8195" y="20591"/>
                      <a:pt x="10641" y="21014"/>
                      <a:pt x="12882" y="19320"/>
                    </a:cubicBezTo>
                    <a:cubicBezTo>
                      <a:pt x="15124" y="17626"/>
                      <a:pt x="17162" y="13814"/>
                      <a:pt x="17977" y="10849"/>
                    </a:cubicBezTo>
                    <a:cubicBezTo>
                      <a:pt x="18792" y="7885"/>
                      <a:pt x="18384" y="5767"/>
                      <a:pt x="17365" y="4073"/>
                    </a:cubicBezTo>
                    <a:cubicBezTo>
                      <a:pt x="16346" y="2379"/>
                      <a:pt x="14716" y="1108"/>
                      <a:pt x="12271" y="1320"/>
                    </a:cubicBezTo>
                    <a:cubicBezTo>
                      <a:pt x="9826" y="1532"/>
                      <a:pt x="6565" y="3226"/>
                      <a:pt x="5139" y="6402"/>
                    </a:cubicBezTo>
                    <a:cubicBezTo>
                      <a:pt x="3713" y="9579"/>
                      <a:pt x="4120" y="14238"/>
                      <a:pt x="4527" y="1889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19" name="Line"/>
              <p:cNvSpPr/>
              <p:nvPr/>
            </p:nvSpPr>
            <p:spPr>
              <a:xfrm>
                <a:off x="-3162538" y="1557977"/>
                <a:ext cx="48035" cy="50296"/>
              </a:xfrm>
              <a:custGeom>
                <a:avLst/>
                <a:gdLst/>
                <a:ahLst/>
                <a:cxnLst>
                  <a:cxn ang="0">
                    <a:pos x="wd2" y="hd2"/>
                  </a:cxn>
                  <a:cxn ang="5400000">
                    <a:pos x="wd2" y="hd2"/>
                  </a:cxn>
                  <a:cxn ang="10800000">
                    <a:pos x="wd2" y="hd2"/>
                  </a:cxn>
                  <a:cxn ang="16200000">
                    <a:pos x="wd2" y="hd2"/>
                  </a:cxn>
                </a:cxnLst>
                <a:rect l="0" t="0" r="r" b="b"/>
                <a:pathLst>
                  <a:path w="20875" h="21032" extrusionOk="0">
                    <a:moveTo>
                      <a:pt x="3416" y="12003"/>
                    </a:moveTo>
                    <a:cubicBezTo>
                      <a:pt x="3416" y="14041"/>
                      <a:pt x="3416" y="16079"/>
                      <a:pt x="4051" y="17913"/>
                    </a:cubicBezTo>
                    <a:cubicBezTo>
                      <a:pt x="4686" y="19747"/>
                      <a:pt x="5957" y="21377"/>
                      <a:pt x="8922" y="20969"/>
                    </a:cubicBezTo>
                    <a:cubicBezTo>
                      <a:pt x="11886" y="20562"/>
                      <a:pt x="16545" y="18117"/>
                      <a:pt x="18875" y="14856"/>
                    </a:cubicBezTo>
                    <a:cubicBezTo>
                      <a:pt x="21204" y="11596"/>
                      <a:pt x="21204" y="7520"/>
                      <a:pt x="20357" y="4871"/>
                    </a:cubicBezTo>
                    <a:cubicBezTo>
                      <a:pt x="19510" y="2222"/>
                      <a:pt x="17816" y="1000"/>
                      <a:pt x="15910" y="388"/>
                    </a:cubicBezTo>
                    <a:cubicBezTo>
                      <a:pt x="14004" y="-223"/>
                      <a:pt x="11886" y="-223"/>
                      <a:pt x="9133" y="1203"/>
                    </a:cubicBezTo>
                    <a:cubicBezTo>
                      <a:pt x="6380" y="2630"/>
                      <a:pt x="2992" y="5483"/>
                      <a:pt x="1298" y="7928"/>
                    </a:cubicBezTo>
                    <a:cubicBezTo>
                      <a:pt x="-396" y="10373"/>
                      <a:pt x="-396" y="12411"/>
                      <a:pt x="1086" y="14652"/>
                    </a:cubicBezTo>
                    <a:cubicBezTo>
                      <a:pt x="2569" y="16894"/>
                      <a:pt x="5533" y="19339"/>
                      <a:pt x="8074" y="20154"/>
                    </a:cubicBezTo>
                    <a:cubicBezTo>
                      <a:pt x="10616" y="20969"/>
                      <a:pt x="12733" y="20154"/>
                      <a:pt x="14427" y="17709"/>
                    </a:cubicBezTo>
                    <a:cubicBezTo>
                      <a:pt x="16122" y="15264"/>
                      <a:pt x="17392" y="11188"/>
                      <a:pt x="17180" y="8539"/>
                    </a:cubicBezTo>
                    <a:cubicBezTo>
                      <a:pt x="16969" y="5890"/>
                      <a:pt x="15275" y="4668"/>
                      <a:pt x="12945" y="4056"/>
                    </a:cubicBezTo>
                    <a:cubicBezTo>
                      <a:pt x="10616" y="3445"/>
                      <a:pt x="7651" y="3445"/>
                      <a:pt x="5745" y="5890"/>
                    </a:cubicBezTo>
                    <a:cubicBezTo>
                      <a:pt x="3839" y="8336"/>
                      <a:pt x="2992" y="13226"/>
                      <a:pt x="2145" y="1811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0" name="Line"/>
              <p:cNvSpPr/>
              <p:nvPr/>
            </p:nvSpPr>
            <p:spPr>
              <a:xfrm>
                <a:off x="-3294348" y="1554885"/>
                <a:ext cx="48061" cy="55186"/>
              </a:xfrm>
              <a:custGeom>
                <a:avLst/>
                <a:gdLst/>
                <a:ahLst/>
                <a:cxnLst>
                  <a:cxn ang="0">
                    <a:pos x="wd2" y="hd2"/>
                  </a:cxn>
                  <a:cxn ang="5400000">
                    <a:pos x="wd2" y="hd2"/>
                  </a:cxn>
                  <a:cxn ang="10800000">
                    <a:pos x="wd2" y="hd2"/>
                  </a:cxn>
                  <a:cxn ang="16200000">
                    <a:pos x="wd2" y="hd2"/>
                  </a:cxn>
                </a:cxnLst>
                <a:rect l="0" t="0" r="r" b="b"/>
                <a:pathLst>
                  <a:path w="21304" h="21458" extrusionOk="0">
                    <a:moveTo>
                      <a:pt x="6184" y="15774"/>
                    </a:moveTo>
                    <a:cubicBezTo>
                      <a:pt x="7480" y="17290"/>
                      <a:pt x="8776" y="18805"/>
                      <a:pt x="10504" y="19563"/>
                    </a:cubicBezTo>
                    <a:cubicBezTo>
                      <a:pt x="12232" y="20321"/>
                      <a:pt x="14392" y="20321"/>
                      <a:pt x="16120" y="19563"/>
                    </a:cubicBezTo>
                    <a:cubicBezTo>
                      <a:pt x="17848" y="18805"/>
                      <a:pt x="19144" y="17290"/>
                      <a:pt x="18496" y="15016"/>
                    </a:cubicBezTo>
                    <a:cubicBezTo>
                      <a:pt x="17848" y="12742"/>
                      <a:pt x="15256" y="9711"/>
                      <a:pt x="12664" y="7816"/>
                    </a:cubicBezTo>
                    <a:cubicBezTo>
                      <a:pt x="10072" y="5921"/>
                      <a:pt x="7480" y="5163"/>
                      <a:pt x="5320" y="5353"/>
                    </a:cubicBezTo>
                    <a:cubicBezTo>
                      <a:pt x="3160" y="5542"/>
                      <a:pt x="1432" y="6679"/>
                      <a:pt x="568" y="8384"/>
                    </a:cubicBezTo>
                    <a:cubicBezTo>
                      <a:pt x="-296" y="10090"/>
                      <a:pt x="-296" y="12363"/>
                      <a:pt x="1432" y="14637"/>
                    </a:cubicBezTo>
                    <a:cubicBezTo>
                      <a:pt x="3160" y="16911"/>
                      <a:pt x="6616" y="19184"/>
                      <a:pt x="10072" y="19184"/>
                    </a:cubicBezTo>
                    <a:cubicBezTo>
                      <a:pt x="13528" y="19184"/>
                      <a:pt x="16984" y="16911"/>
                      <a:pt x="18928" y="14258"/>
                    </a:cubicBezTo>
                    <a:cubicBezTo>
                      <a:pt x="20872" y="11605"/>
                      <a:pt x="21304" y="8574"/>
                      <a:pt x="21304" y="6111"/>
                    </a:cubicBezTo>
                    <a:cubicBezTo>
                      <a:pt x="21304" y="3648"/>
                      <a:pt x="20872" y="1753"/>
                      <a:pt x="19144" y="805"/>
                    </a:cubicBezTo>
                    <a:cubicBezTo>
                      <a:pt x="17416" y="-142"/>
                      <a:pt x="14392" y="-142"/>
                      <a:pt x="11800" y="237"/>
                    </a:cubicBezTo>
                    <a:cubicBezTo>
                      <a:pt x="9208" y="616"/>
                      <a:pt x="7048" y="1374"/>
                      <a:pt x="5968" y="4784"/>
                    </a:cubicBezTo>
                    <a:cubicBezTo>
                      <a:pt x="4888" y="8195"/>
                      <a:pt x="4888" y="14258"/>
                      <a:pt x="5968" y="17479"/>
                    </a:cubicBezTo>
                    <a:cubicBezTo>
                      <a:pt x="7048" y="20700"/>
                      <a:pt x="9208" y="21079"/>
                      <a:pt x="11368" y="2145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1" name="Line"/>
              <p:cNvSpPr/>
              <p:nvPr/>
            </p:nvSpPr>
            <p:spPr>
              <a:xfrm>
                <a:off x="-3441703" y="1562276"/>
                <a:ext cx="56051" cy="50722"/>
              </a:xfrm>
              <a:custGeom>
                <a:avLst/>
                <a:gdLst/>
                <a:ahLst/>
                <a:cxnLst>
                  <a:cxn ang="0">
                    <a:pos x="wd2" y="hd2"/>
                  </a:cxn>
                  <a:cxn ang="5400000">
                    <a:pos x="wd2" y="hd2"/>
                  </a:cxn>
                  <a:cxn ang="10800000">
                    <a:pos x="wd2" y="hd2"/>
                  </a:cxn>
                  <a:cxn ang="16200000">
                    <a:pos x="wd2" y="hd2"/>
                  </a:cxn>
                </a:cxnLst>
                <a:rect l="0" t="0" r="r" b="b"/>
                <a:pathLst>
                  <a:path w="21055" h="20818" extrusionOk="0">
                    <a:moveTo>
                      <a:pt x="8974" y="1616"/>
                    </a:moveTo>
                    <a:cubicBezTo>
                      <a:pt x="7875" y="5616"/>
                      <a:pt x="6777" y="9616"/>
                      <a:pt x="6777" y="12616"/>
                    </a:cubicBezTo>
                    <a:cubicBezTo>
                      <a:pt x="6777" y="15616"/>
                      <a:pt x="7875" y="17616"/>
                      <a:pt x="10072" y="19016"/>
                    </a:cubicBezTo>
                    <a:cubicBezTo>
                      <a:pt x="12269" y="20416"/>
                      <a:pt x="15563" y="21216"/>
                      <a:pt x="17760" y="20616"/>
                    </a:cubicBezTo>
                    <a:cubicBezTo>
                      <a:pt x="19957" y="20016"/>
                      <a:pt x="21055" y="18016"/>
                      <a:pt x="21055" y="15216"/>
                    </a:cubicBezTo>
                    <a:cubicBezTo>
                      <a:pt x="21055" y="12416"/>
                      <a:pt x="19957" y="8816"/>
                      <a:pt x="17394" y="6016"/>
                    </a:cubicBezTo>
                    <a:cubicBezTo>
                      <a:pt x="14831" y="3216"/>
                      <a:pt x="10804" y="1216"/>
                      <a:pt x="7692" y="416"/>
                    </a:cubicBezTo>
                    <a:cubicBezTo>
                      <a:pt x="4580" y="-384"/>
                      <a:pt x="2384" y="16"/>
                      <a:pt x="1102" y="1216"/>
                    </a:cubicBezTo>
                    <a:cubicBezTo>
                      <a:pt x="-179" y="2416"/>
                      <a:pt x="-545" y="4416"/>
                      <a:pt x="1102" y="7616"/>
                    </a:cubicBezTo>
                    <a:cubicBezTo>
                      <a:pt x="2750" y="10816"/>
                      <a:pt x="6411" y="15216"/>
                      <a:pt x="9523" y="17216"/>
                    </a:cubicBezTo>
                    <a:cubicBezTo>
                      <a:pt x="12635" y="19216"/>
                      <a:pt x="15197" y="18816"/>
                      <a:pt x="17028" y="17616"/>
                    </a:cubicBezTo>
                    <a:cubicBezTo>
                      <a:pt x="18858" y="16416"/>
                      <a:pt x="19957" y="14416"/>
                      <a:pt x="19774" y="11616"/>
                    </a:cubicBezTo>
                    <a:cubicBezTo>
                      <a:pt x="19591" y="8816"/>
                      <a:pt x="18126" y="5216"/>
                      <a:pt x="16479" y="3216"/>
                    </a:cubicBezTo>
                    <a:cubicBezTo>
                      <a:pt x="14831" y="1216"/>
                      <a:pt x="13001" y="816"/>
                      <a:pt x="11170" y="1016"/>
                    </a:cubicBezTo>
                    <a:cubicBezTo>
                      <a:pt x="9340" y="1216"/>
                      <a:pt x="7509" y="2016"/>
                      <a:pt x="6777" y="4416"/>
                    </a:cubicBezTo>
                    <a:cubicBezTo>
                      <a:pt x="6045" y="6816"/>
                      <a:pt x="6411" y="10816"/>
                      <a:pt x="6777" y="1481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2" name="Line"/>
              <p:cNvSpPr/>
              <p:nvPr/>
            </p:nvSpPr>
            <p:spPr>
              <a:xfrm>
                <a:off x="-3578133" y="1511164"/>
                <a:ext cx="45394" cy="47782"/>
              </a:xfrm>
              <a:custGeom>
                <a:avLst/>
                <a:gdLst/>
                <a:ahLst/>
                <a:cxnLst>
                  <a:cxn ang="0">
                    <a:pos x="wd2" y="hd2"/>
                  </a:cxn>
                  <a:cxn ang="5400000">
                    <a:pos x="wd2" y="hd2"/>
                  </a:cxn>
                  <a:cxn ang="10800000">
                    <a:pos x="wd2" y="hd2"/>
                  </a:cxn>
                  <a:cxn ang="16200000">
                    <a:pos x="wd2" y="hd2"/>
                  </a:cxn>
                </a:cxnLst>
                <a:rect l="0" t="0" r="r" b="b"/>
                <a:pathLst>
                  <a:path w="20960" h="21180" extrusionOk="0">
                    <a:moveTo>
                      <a:pt x="9225" y="7554"/>
                    </a:moveTo>
                    <a:cubicBezTo>
                      <a:pt x="8325" y="9714"/>
                      <a:pt x="7425" y="11874"/>
                      <a:pt x="6975" y="14034"/>
                    </a:cubicBezTo>
                    <a:cubicBezTo>
                      <a:pt x="6525" y="16194"/>
                      <a:pt x="6525" y="18354"/>
                      <a:pt x="8100" y="19650"/>
                    </a:cubicBezTo>
                    <a:cubicBezTo>
                      <a:pt x="9675" y="20946"/>
                      <a:pt x="12825" y="21378"/>
                      <a:pt x="15075" y="20514"/>
                    </a:cubicBezTo>
                    <a:cubicBezTo>
                      <a:pt x="17325" y="19650"/>
                      <a:pt x="18675" y="17490"/>
                      <a:pt x="19575" y="15114"/>
                    </a:cubicBezTo>
                    <a:cubicBezTo>
                      <a:pt x="20475" y="12738"/>
                      <a:pt x="20925" y="10146"/>
                      <a:pt x="19575" y="7554"/>
                    </a:cubicBezTo>
                    <a:cubicBezTo>
                      <a:pt x="18225" y="4962"/>
                      <a:pt x="15075" y="2370"/>
                      <a:pt x="12375" y="1074"/>
                    </a:cubicBezTo>
                    <a:cubicBezTo>
                      <a:pt x="9675" y="-222"/>
                      <a:pt x="7425" y="-222"/>
                      <a:pt x="5400" y="426"/>
                    </a:cubicBezTo>
                    <a:cubicBezTo>
                      <a:pt x="3375" y="1074"/>
                      <a:pt x="1575" y="2370"/>
                      <a:pt x="675" y="5394"/>
                    </a:cubicBezTo>
                    <a:cubicBezTo>
                      <a:pt x="-225" y="8418"/>
                      <a:pt x="-225" y="13170"/>
                      <a:pt x="675" y="16410"/>
                    </a:cubicBezTo>
                    <a:cubicBezTo>
                      <a:pt x="1575" y="19650"/>
                      <a:pt x="3375" y="21378"/>
                      <a:pt x="6975" y="21162"/>
                    </a:cubicBezTo>
                    <a:cubicBezTo>
                      <a:pt x="10575" y="20946"/>
                      <a:pt x="15975" y="18786"/>
                      <a:pt x="18675" y="15114"/>
                    </a:cubicBezTo>
                    <a:cubicBezTo>
                      <a:pt x="21375" y="11442"/>
                      <a:pt x="21375" y="6258"/>
                      <a:pt x="20250" y="3450"/>
                    </a:cubicBezTo>
                    <a:cubicBezTo>
                      <a:pt x="19125" y="642"/>
                      <a:pt x="16875" y="210"/>
                      <a:pt x="14400" y="210"/>
                    </a:cubicBezTo>
                    <a:cubicBezTo>
                      <a:pt x="11925" y="210"/>
                      <a:pt x="9225" y="642"/>
                      <a:pt x="7425" y="1938"/>
                    </a:cubicBezTo>
                    <a:cubicBezTo>
                      <a:pt x="5625" y="3234"/>
                      <a:pt x="4725" y="5394"/>
                      <a:pt x="4725" y="7554"/>
                    </a:cubicBezTo>
                    <a:cubicBezTo>
                      <a:pt x="4725" y="9714"/>
                      <a:pt x="5625" y="11874"/>
                      <a:pt x="6525" y="14034"/>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3" name="Line"/>
              <p:cNvSpPr/>
              <p:nvPr/>
            </p:nvSpPr>
            <p:spPr>
              <a:xfrm>
                <a:off x="-3684996" y="1414658"/>
                <a:ext cx="40712" cy="53143"/>
              </a:xfrm>
              <a:custGeom>
                <a:avLst/>
                <a:gdLst/>
                <a:ahLst/>
                <a:cxnLst>
                  <a:cxn ang="0">
                    <a:pos x="wd2" y="hd2"/>
                  </a:cxn>
                  <a:cxn ang="5400000">
                    <a:pos x="wd2" y="hd2"/>
                  </a:cxn>
                  <a:cxn ang="10800000">
                    <a:pos x="wd2" y="hd2"/>
                  </a:cxn>
                  <a:cxn ang="16200000">
                    <a:pos x="wd2" y="hd2"/>
                  </a:cxn>
                </a:cxnLst>
                <a:rect l="0" t="0" r="r" b="b"/>
                <a:pathLst>
                  <a:path w="20984" h="21032" extrusionOk="0">
                    <a:moveTo>
                      <a:pt x="9620" y="10224"/>
                    </a:moveTo>
                    <a:cubicBezTo>
                      <a:pt x="8113" y="12153"/>
                      <a:pt x="6606" y="14081"/>
                      <a:pt x="6857" y="16010"/>
                    </a:cubicBezTo>
                    <a:cubicBezTo>
                      <a:pt x="7108" y="17939"/>
                      <a:pt x="9117" y="19867"/>
                      <a:pt x="11378" y="20639"/>
                    </a:cubicBezTo>
                    <a:cubicBezTo>
                      <a:pt x="13638" y="21410"/>
                      <a:pt x="16150" y="21024"/>
                      <a:pt x="17908" y="19674"/>
                    </a:cubicBezTo>
                    <a:cubicBezTo>
                      <a:pt x="19666" y="18324"/>
                      <a:pt x="20671" y="16010"/>
                      <a:pt x="20922" y="12924"/>
                    </a:cubicBezTo>
                    <a:cubicBezTo>
                      <a:pt x="21173" y="9839"/>
                      <a:pt x="20671" y="5981"/>
                      <a:pt x="19164" y="3667"/>
                    </a:cubicBezTo>
                    <a:cubicBezTo>
                      <a:pt x="17657" y="1353"/>
                      <a:pt x="15145" y="581"/>
                      <a:pt x="12633" y="196"/>
                    </a:cubicBezTo>
                    <a:cubicBezTo>
                      <a:pt x="10122" y="-190"/>
                      <a:pt x="7610" y="-190"/>
                      <a:pt x="5601" y="1931"/>
                    </a:cubicBezTo>
                    <a:cubicBezTo>
                      <a:pt x="3592" y="4053"/>
                      <a:pt x="2085" y="8296"/>
                      <a:pt x="1582" y="11381"/>
                    </a:cubicBezTo>
                    <a:cubicBezTo>
                      <a:pt x="1080" y="14467"/>
                      <a:pt x="1582" y="16396"/>
                      <a:pt x="3089" y="17939"/>
                    </a:cubicBezTo>
                    <a:cubicBezTo>
                      <a:pt x="4596" y="19481"/>
                      <a:pt x="7108" y="20639"/>
                      <a:pt x="9368" y="20639"/>
                    </a:cubicBezTo>
                    <a:cubicBezTo>
                      <a:pt x="11629" y="20639"/>
                      <a:pt x="13638" y="19481"/>
                      <a:pt x="15145" y="16974"/>
                    </a:cubicBezTo>
                    <a:cubicBezTo>
                      <a:pt x="16652" y="14467"/>
                      <a:pt x="17657" y="10610"/>
                      <a:pt x="17154" y="7717"/>
                    </a:cubicBezTo>
                    <a:cubicBezTo>
                      <a:pt x="16652" y="4824"/>
                      <a:pt x="14643" y="2896"/>
                      <a:pt x="11629" y="2703"/>
                    </a:cubicBezTo>
                    <a:cubicBezTo>
                      <a:pt x="8615" y="2510"/>
                      <a:pt x="4596" y="4053"/>
                      <a:pt x="2336" y="5789"/>
                    </a:cubicBezTo>
                    <a:cubicBezTo>
                      <a:pt x="75" y="7524"/>
                      <a:pt x="-427" y="9453"/>
                      <a:pt x="326" y="11381"/>
                    </a:cubicBezTo>
                    <a:cubicBezTo>
                      <a:pt x="1080" y="13310"/>
                      <a:pt x="3089" y="15239"/>
                      <a:pt x="5098" y="1716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4" name="Line"/>
              <p:cNvSpPr/>
              <p:nvPr/>
            </p:nvSpPr>
            <p:spPr>
              <a:xfrm>
                <a:off x="-3785881" y="1308365"/>
                <a:ext cx="42558" cy="55312"/>
              </a:xfrm>
              <a:custGeom>
                <a:avLst/>
                <a:gdLst/>
                <a:ahLst/>
                <a:cxnLst>
                  <a:cxn ang="0">
                    <a:pos x="wd2" y="hd2"/>
                  </a:cxn>
                  <a:cxn ang="5400000">
                    <a:pos x="wd2" y="hd2"/>
                  </a:cxn>
                  <a:cxn ang="10800000">
                    <a:pos x="wd2" y="hd2"/>
                  </a:cxn>
                  <a:cxn ang="16200000">
                    <a:pos x="wd2" y="hd2"/>
                  </a:cxn>
                </a:cxnLst>
                <a:rect l="0" t="0" r="r" b="b"/>
                <a:pathLst>
                  <a:path w="20960" h="21136" extrusionOk="0">
                    <a:moveTo>
                      <a:pt x="1280" y="10269"/>
                    </a:moveTo>
                    <a:cubicBezTo>
                      <a:pt x="320" y="12131"/>
                      <a:pt x="-640" y="13993"/>
                      <a:pt x="560" y="15855"/>
                    </a:cubicBezTo>
                    <a:cubicBezTo>
                      <a:pt x="1760" y="17717"/>
                      <a:pt x="5120" y="19579"/>
                      <a:pt x="8240" y="20510"/>
                    </a:cubicBezTo>
                    <a:cubicBezTo>
                      <a:pt x="11360" y="21441"/>
                      <a:pt x="14240" y="21441"/>
                      <a:pt x="16640" y="19765"/>
                    </a:cubicBezTo>
                    <a:cubicBezTo>
                      <a:pt x="19040" y="18089"/>
                      <a:pt x="20960" y="14738"/>
                      <a:pt x="20960" y="11386"/>
                    </a:cubicBezTo>
                    <a:cubicBezTo>
                      <a:pt x="20960" y="8034"/>
                      <a:pt x="19040" y="4682"/>
                      <a:pt x="16640" y="2634"/>
                    </a:cubicBezTo>
                    <a:cubicBezTo>
                      <a:pt x="14240" y="586"/>
                      <a:pt x="11360" y="-159"/>
                      <a:pt x="8720" y="27"/>
                    </a:cubicBezTo>
                    <a:cubicBezTo>
                      <a:pt x="6080" y="213"/>
                      <a:pt x="3680" y="1331"/>
                      <a:pt x="2720" y="3751"/>
                    </a:cubicBezTo>
                    <a:cubicBezTo>
                      <a:pt x="1760" y="6172"/>
                      <a:pt x="2240" y="9896"/>
                      <a:pt x="3440" y="12689"/>
                    </a:cubicBezTo>
                    <a:cubicBezTo>
                      <a:pt x="4640" y="15482"/>
                      <a:pt x="6560" y="17344"/>
                      <a:pt x="8960" y="18462"/>
                    </a:cubicBezTo>
                    <a:cubicBezTo>
                      <a:pt x="11360" y="19579"/>
                      <a:pt x="14240" y="19951"/>
                      <a:pt x="16400" y="17717"/>
                    </a:cubicBezTo>
                    <a:cubicBezTo>
                      <a:pt x="18560" y="15482"/>
                      <a:pt x="20000" y="10641"/>
                      <a:pt x="19760" y="7476"/>
                    </a:cubicBezTo>
                    <a:cubicBezTo>
                      <a:pt x="19520" y="4310"/>
                      <a:pt x="17600" y="2820"/>
                      <a:pt x="14720" y="2820"/>
                    </a:cubicBezTo>
                    <a:cubicBezTo>
                      <a:pt x="11840" y="2820"/>
                      <a:pt x="8000" y="4310"/>
                      <a:pt x="6320" y="5986"/>
                    </a:cubicBezTo>
                    <a:cubicBezTo>
                      <a:pt x="4640" y="7662"/>
                      <a:pt x="5120" y="9524"/>
                      <a:pt x="5600" y="1138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5" name="Line"/>
              <p:cNvSpPr/>
              <p:nvPr/>
            </p:nvSpPr>
            <p:spPr>
              <a:xfrm>
                <a:off x="-3861850" y="1155790"/>
                <a:ext cx="44035" cy="55375"/>
              </a:xfrm>
              <a:custGeom>
                <a:avLst/>
                <a:gdLst/>
                <a:ahLst/>
                <a:cxnLst>
                  <a:cxn ang="0">
                    <a:pos x="wd2" y="hd2"/>
                  </a:cxn>
                  <a:cxn ang="5400000">
                    <a:pos x="wd2" y="hd2"/>
                  </a:cxn>
                  <a:cxn ang="10800000">
                    <a:pos x="wd2" y="hd2"/>
                  </a:cxn>
                  <a:cxn ang="16200000">
                    <a:pos x="wd2" y="hd2"/>
                  </a:cxn>
                </a:cxnLst>
                <a:rect l="0" t="0" r="r" b="b"/>
                <a:pathLst>
                  <a:path w="20332" h="20801" extrusionOk="0">
                    <a:moveTo>
                      <a:pt x="5228" y="4806"/>
                    </a:moveTo>
                    <a:cubicBezTo>
                      <a:pt x="3878" y="6271"/>
                      <a:pt x="2528" y="7735"/>
                      <a:pt x="2528" y="10481"/>
                    </a:cubicBezTo>
                    <a:cubicBezTo>
                      <a:pt x="2528" y="13227"/>
                      <a:pt x="3878" y="17254"/>
                      <a:pt x="5903" y="19267"/>
                    </a:cubicBezTo>
                    <a:cubicBezTo>
                      <a:pt x="7928" y="21281"/>
                      <a:pt x="10628" y="21281"/>
                      <a:pt x="13103" y="19451"/>
                    </a:cubicBezTo>
                    <a:cubicBezTo>
                      <a:pt x="15578" y="17620"/>
                      <a:pt x="17828" y="13959"/>
                      <a:pt x="19178" y="11030"/>
                    </a:cubicBezTo>
                    <a:cubicBezTo>
                      <a:pt x="20528" y="8101"/>
                      <a:pt x="20978" y="5905"/>
                      <a:pt x="18953" y="4074"/>
                    </a:cubicBezTo>
                    <a:cubicBezTo>
                      <a:pt x="16928" y="2244"/>
                      <a:pt x="12428" y="779"/>
                      <a:pt x="9053" y="230"/>
                    </a:cubicBezTo>
                    <a:cubicBezTo>
                      <a:pt x="5678" y="-319"/>
                      <a:pt x="3428" y="47"/>
                      <a:pt x="1853" y="2061"/>
                    </a:cubicBezTo>
                    <a:cubicBezTo>
                      <a:pt x="278" y="4074"/>
                      <a:pt x="-622" y="7735"/>
                      <a:pt x="503" y="11030"/>
                    </a:cubicBezTo>
                    <a:cubicBezTo>
                      <a:pt x="1628" y="14325"/>
                      <a:pt x="4778" y="17254"/>
                      <a:pt x="7478" y="18901"/>
                    </a:cubicBezTo>
                    <a:cubicBezTo>
                      <a:pt x="10178" y="20549"/>
                      <a:pt x="12428" y="20915"/>
                      <a:pt x="14228" y="20366"/>
                    </a:cubicBezTo>
                    <a:cubicBezTo>
                      <a:pt x="16028" y="19817"/>
                      <a:pt x="17378" y="18352"/>
                      <a:pt x="18053" y="16705"/>
                    </a:cubicBezTo>
                    <a:cubicBezTo>
                      <a:pt x="18728" y="15057"/>
                      <a:pt x="18728" y="13227"/>
                      <a:pt x="18278" y="11396"/>
                    </a:cubicBezTo>
                    <a:cubicBezTo>
                      <a:pt x="17828" y="9566"/>
                      <a:pt x="16928" y="7735"/>
                      <a:pt x="15353" y="6454"/>
                    </a:cubicBezTo>
                    <a:cubicBezTo>
                      <a:pt x="13778" y="5173"/>
                      <a:pt x="11528" y="4440"/>
                      <a:pt x="9728" y="4806"/>
                    </a:cubicBezTo>
                    <a:cubicBezTo>
                      <a:pt x="7928" y="5173"/>
                      <a:pt x="6578" y="6637"/>
                      <a:pt x="6803" y="9017"/>
                    </a:cubicBezTo>
                    <a:cubicBezTo>
                      <a:pt x="7028" y="11396"/>
                      <a:pt x="8828" y="14691"/>
                      <a:pt x="10628" y="17986"/>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6" name="Line"/>
              <p:cNvSpPr/>
              <p:nvPr/>
            </p:nvSpPr>
            <p:spPr>
              <a:xfrm>
                <a:off x="-3910589" y="995070"/>
                <a:ext cx="28462" cy="56540"/>
              </a:xfrm>
              <a:custGeom>
                <a:avLst/>
                <a:gdLst/>
                <a:ahLst/>
                <a:cxnLst>
                  <a:cxn ang="0">
                    <a:pos x="wd2" y="hd2"/>
                  </a:cxn>
                  <a:cxn ang="5400000">
                    <a:pos x="wd2" y="hd2"/>
                  </a:cxn>
                  <a:cxn ang="10800000">
                    <a:pos x="wd2" y="hd2"/>
                  </a:cxn>
                  <a:cxn ang="16200000">
                    <a:pos x="wd2" y="hd2"/>
                  </a:cxn>
                </a:cxnLst>
                <a:rect l="0" t="0" r="r" b="b"/>
                <a:pathLst>
                  <a:path w="21026" h="20885" extrusionOk="0">
                    <a:moveTo>
                      <a:pt x="3332" y="5775"/>
                    </a:moveTo>
                    <a:cubicBezTo>
                      <a:pt x="1892" y="7575"/>
                      <a:pt x="452" y="9375"/>
                      <a:pt x="92" y="11175"/>
                    </a:cubicBezTo>
                    <a:cubicBezTo>
                      <a:pt x="-268" y="12975"/>
                      <a:pt x="452" y="14775"/>
                      <a:pt x="1892" y="16575"/>
                    </a:cubicBezTo>
                    <a:cubicBezTo>
                      <a:pt x="3332" y="18375"/>
                      <a:pt x="5492" y="20175"/>
                      <a:pt x="8372" y="20715"/>
                    </a:cubicBezTo>
                    <a:cubicBezTo>
                      <a:pt x="11252" y="21255"/>
                      <a:pt x="14852" y="20535"/>
                      <a:pt x="17372" y="18195"/>
                    </a:cubicBezTo>
                    <a:cubicBezTo>
                      <a:pt x="19892" y="15855"/>
                      <a:pt x="21332" y="11895"/>
                      <a:pt x="20972" y="9195"/>
                    </a:cubicBezTo>
                    <a:cubicBezTo>
                      <a:pt x="20612" y="6495"/>
                      <a:pt x="18452" y="5055"/>
                      <a:pt x="15572" y="4155"/>
                    </a:cubicBezTo>
                    <a:cubicBezTo>
                      <a:pt x="12692" y="3255"/>
                      <a:pt x="9092" y="2895"/>
                      <a:pt x="6212" y="4515"/>
                    </a:cubicBezTo>
                    <a:cubicBezTo>
                      <a:pt x="3332" y="6135"/>
                      <a:pt x="1172" y="9735"/>
                      <a:pt x="812" y="12435"/>
                    </a:cubicBezTo>
                    <a:cubicBezTo>
                      <a:pt x="452" y="15135"/>
                      <a:pt x="1892" y="16935"/>
                      <a:pt x="4412" y="18195"/>
                    </a:cubicBezTo>
                    <a:cubicBezTo>
                      <a:pt x="6932" y="19455"/>
                      <a:pt x="10532" y="20175"/>
                      <a:pt x="13412" y="19815"/>
                    </a:cubicBezTo>
                    <a:cubicBezTo>
                      <a:pt x="16292" y="19455"/>
                      <a:pt x="18452" y="18015"/>
                      <a:pt x="19532" y="15495"/>
                    </a:cubicBezTo>
                    <a:cubicBezTo>
                      <a:pt x="20612" y="12975"/>
                      <a:pt x="20612" y="9375"/>
                      <a:pt x="19892" y="6675"/>
                    </a:cubicBezTo>
                    <a:cubicBezTo>
                      <a:pt x="19172" y="3975"/>
                      <a:pt x="17732" y="2175"/>
                      <a:pt x="15212" y="1095"/>
                    </a:cubicBezTo>
                    <a:cubicBezTo>
                      <a:pt x="12692" y="15"/>
                      <a:pt x="9092" y="-345"/>
                      <a:pt x="6212" y="375"/>
                    </a:cubicBezTo>
                    <a:cubicBezTo>
                      <a:pt x="3332" y="1095"/>
                      <a:pt x="1172" y="2895"/>
                      <a:pt x="452" y="5595"/>
                    </a:cubicBezTo>
                    <a:cubicBezTo>
                      <a:pt x="-268" y="8295"/>
                      <a:pt x="452" y="11895"/>
                      <a:pt x="1532" y="14055"/>
                    </a:cubicBezTo>
                    <a:cubicBezTo>
                      <a:pt x="2612" y="16215"/>
                      <a:pt x="4052" y="16935"/>
                      <a:pt x="5492" y="17655"/>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7" name="Line"/>
              <p:cNvSpPr/>
              <p:nvPr/>
            </p:nvSpPr>
            <p:spPr>
              <a:xfrm>
                <a:off x="-3958425" y="831196"/>
                <a:ext cx="47493" cy="56711"/>
              </a:xfrm>
              <a:custGeom>
                <a:avLst/>
                <a:gdLst/>
                <a:ahLst/>
                <a:cxnLst>
                  <a:cxn ang="0">
                    <a:pos x="wd2" y="hd2"/>
                  </a:cxn>
                  <a:cxn ang="5400000">
                    <a:pos x="wd2" y="hd2"/>
                  </a:cxn>
                  <a:cxn ang="10800000">
                    <a:pos x="wd2" y="hd2"/>
                  </a:cxn>
                  <a:cxn ang="16200000">
                    <a:pos x="wd2" y="hd2"/>
                  </a:cxn>
                </a:cxnLst>
                <a:rect l="0" t="0" r="r" b="b"/>
                <a:pathLst>
                  <a:path w="21052" h="21303" extrusionOk="0">
                    <a:moveTo>
                      <a:pt x="5059" y="7025"/>
                    </a:moveTo>
                    <a:cubicBezTo>
                      <a:pt x="4627" y="8856"/>
                      <a:pt x="4195" y="10686"/>
                      <a:pt x="3979" y="12517"/>
                    </a:cubicBezTo>
                    <a:cubicBezTo>
                      <a:pt x="3763" y="14347"/>
                      <a:pt x="3763" y="16178"/>
                      <a:pt x="4843" y="17825"/>
                    </a:cubicBezTo>
                    <a:cubicBezTo>
                      <a:pt x="5923" y="19472"/>
                      <a:pt x="8083" y="20937"/>
                      <a:pt x="9811" y="20937"/>
                    </a:cubicBezTo>
                    <a:cubicBezTo>
                      <a:pt x="11539" y="20937"/>
                      <a:pt x="12835" y="19472"/>
                      <a:pt x="13483" y="16727"/>
                    </a:cubicBezTo>
                    <a:cubicBezTo>
                      <a:pt x="14131" y="13981"/>
                      <a:pt x="14131" y="9954"/>
                      <a:pt x="13915" y="7025"/>
                    </a:cubicBezTo>
                    <a:cubicBezTo>
                      <a:pt x="13699" y="4096"/>
                      <a:pt x="13267" y="2266"/>
                      <a:pt x="11971" y="1167"/>
                    </a:cubicBezTo>
                    <a:cubicBezTo>
                      <a:pt x="10675" y="69"/>
                      <a:pt x="8515" y="-297"/>
                      <a:pt x="6571" y="252"/>
                    </a:cubicBezTo>
                    <a:cubicBezTo>
                      <a:pt x="4627" y="801"/>
                      <a:pt x="2899" y="2266"/>
                      <a:pt x="1819" y="4828"/>
                    </a:cubicBezTo>
                    <a:cubicBezTo>
                      <a:pt x="739" y="7391"/>
                      <a:pt x="307" y="11052"/>
                      <a:pt x="91" y="13798"/>
                    </a:cubicBezTo>
                    <a:cubicBezTo>
                      <a:pt x="-125" y="16544"/>
                      <a:pt x="-125" y="18374"/>
                      <a:pt x="2035" y="19472"/>
                    </a:cubicBezTo>
                    <a:cubicBezTo>
                      <a:pt x="4195" y="20571"/>
                      <a:pt x="8515" y="20937"/>
                      <a:pt x="11971" y="19289"/>
                    </a:cubicBezTo>
                    <a:cubicBezTo>
                      <a:pt x="15427" y="17642"/>
                      <a:pt x="18019" y="13981"/>
                      <a:pt x="19531" y="11235"/>
                    </a:cubicBezTo>
                    <a:cubicBezTo>
                      <a:pt x="21043" y="8489"/>
                      <a:pt x="21475" y="6659"/>
                      <a:pt x="20611" y="5012"/>
                    </a:cubicBezTo>
                    <a:cubicBezTo>
                      <a:pt x="19747" y="3364"/>
                      <a:pt x="17587" y="1900"/>
                      <a:pt x="14131" y="1534"/>
                    </a:cubicBezTo>
                    <a:cubicBezTo>
                      <a:pt x="10675" y="1167"/>
                      <a:pt x="5923" y="1900"/>
                      <a:pt x="3331" y="4645"/>
                    </a:cubicBezTo>
                    <a:cubicBezTo>
                      <a:pt x="739" y="7391"/>
                      <a:pt x="307" y="12150"/>
                      <a:pt x="1603" y="15262"/>
                    </a:cubicBezTo>
                    <a:cubicBezTo>
                      <a:pt x="2899" y="18374"/>
                      <a:pt x="5923" y="19839"/>
                      <a:pt x="8947" y="2130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8" name="Line"/>
              <p:cNvSpPr/>
              <p:nvPr/>
            </p:nvSpPr>
            <p:spPr>
              <a:xfrm>
                <a:off x="-3996974" y="627909"/>
                <a:ext cx="44116" cy="50991"/>
              </a:xfrm>
              <a:custGeom>
                <a:avLst/>
                <a:gdLst/>
                <a:ahLst/>
                <a:cxnLst>
                  <a:cxn ang="0">
                    <a:pos x="wd2" y="hd2"/>
                  </a:cxn>
                  <a:cxn ang="5400000">
                    <a:pos x="wd2" y="hd2"/>
                  </a:cxn>
                  <a:cxn ang="10800000">
                    <a:pos x="wd2" y="hd2"/>
                  </a:cxn>
                  <a:cxn ang="16200000">
                    <a:pos x="wd2" y="hd2"/>
                  </a:cxn>
                </a:cxnLst>
                <a:rect l="0" t="0" r="r" b="b"/>
                <a:pathLst>
                  <a:path w="21255" h="21323" extrusionOk="0">
                    <a:moveTo>
                      <a:pt x="1533" y="10913"/>
                    </a:moveTo>
                    <a:cubicBezTo>
                      <a:pt x="594" y="12951"/>
                      <a:pt x="-345" y="14988"/>
                      <a:pt x="125" y="17026"/>
                    </a:cubicBezTo>
                    <a:cubicBezTo>
                      <a:pt x="594" y="19064"/>
                      <a:pt x="2472" y="21101"/>
                      <a:pt x="5759" y="21305"/>
                    </a:cubicBezTo>
                    <a:cubicBezTo>
                      <a:pt x="9046" y="21509"/>
                      <a:pt x="13742" y="19879"/>
                      <a:pt x="16794" y="16822"/>
                    </a:cubicBezTo>
                    <a:cubicBezTo>
                      <a:pt x="19846" y="13766"/>
                      <a:pt x="21255" y="9283"/>
                      <a:pt x="21255" y="6226"/>
                    </a:cubicBezTo>
                    <a:cubicBezTo>
                      <a:pt x="21255" y="3169"/>
                      <a:pt x="19846" y="1539"/>
                      <a:pt x="17968" y="724"/>
                    </a:cubicBezTo>
                    <a:cubicBezTo>
                      <a:pt x="16090" y="-91"/>
                      <a:pt x="13742" y="-91"/>
                      <a:pt x="11159" y="113"/>
                    </a:cubicBezTo>
                    <a:cubicBezTo>
                      <a:pt x="8577" y="317"/>
                      <a:pt x="5759" y="724"/>
                      <a:pt x="3881" y="3169"/>
                    </a:cubicBezTo>
                    <a:cubicBezTo>
                      <a:pt x="2003" y="5615"/>
                      <a:pt x="1064" y="10098"/>
                      <a:pt x="1298" y="13154"/>
                    </a:cubicBezTo>
                    <a:cubicBezTo>
                      <a:pt x="1533" y="16211"/>
                      <a:pt x="2942" y="17841"/>
                      <a:pt x="5759" y="18045"/>
                    </a:cubicBezTo>
                    <a:cubicBezTo>
                      <a:pt x="8577" y="18249"/>
                      <a:pt x="12803" y="17026"/>
                      <a:pt x="15386" y="15396"/>
                    </a:cubicBezTo>
                    <a:cubicBezTo>
                      <a:pt x="17968" y="13766"/>
                      <a:pt x="18907" y="11728"/>
                      <a:pt x="18438" y="9079"/>
                    </a:cubicBezTo>
                    <a:cubicBezTo>
                      <a:pt x="17968" y="6430"/>
                      <a:pt x="16090" y="3169"/>
                      <a:pt x="13977" y="1539"/>
                    </a:cubicBezTo>
                    <a:cubicBezTo>
                      <a:pt x="11864" y="-91"/>
                      <a:pt x="9516" y="-91"/>
                      <a:pt x="8107" y="1132"/>
                    </a:cubicBezTo>
                    <a:cubicBezTo>
                      <a:pt x="6699" y="2354"/>
                      <a:pt x="6229" y="4800"/>
                      <a:pt x="5759" y="7245"/>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29" name="Line"/>
              <p:cNvSpPr/>
              <p:nvPr/>
            </p:nvSpPr>
            <p:spPr>
              <a:xfrm>
                <a:off x="-3969967" y="443885"/>
                <a:ext cx="51759" cy="52803"/>
              </a:xfrm>
              <a:custGeom>
                <a:avLst/>
                <a:gdLst/>
                <a:ahLst/>
                <a:cxnLst>
                  <a:cxn ang="0">
                    <a:pos x="wd2" y="hd2"/>
                  </a:cxn>
                  <a:cxn ang="5400000">
                    <a:pos x="wd2" y="hd2"/>
                  </a:cxn>
                  <a:cxn ang="10800000">
                    <a:pos x="wd2" y="hd2"/>
                  </a:cxn>
                  <a:cxn ang="16200000">
                    <a:pos x="wd2" y="hd2"/>
                  </a:cxn>
                </a:cxnLst>
                <a:rect l="0" t="0" r="r" b="b"/>
                <a:pathLst>
                  <a:path w="21243" h="20898" extrusionOk="0">
                    <a:moveTo>
                      <a:pt x="3422" y="11418"/>
                    </a:moveTo>
                    <a:cubicBezTo>
                      <a:pt x="1822" y="12575"/>
                      <a:pt x="222" y="13732"/>
                      <a:pt x="22" y="15082"/>
                    </a:cubicBezTo>
                    <a:cubicBezTo>
                      <a:pt x="-178" y="16432"/>
                      <a:pt x="1022" y="17975"/>
                      <a:pt x="2622" y="19132"/>
                    </a:cubicBezTo>
                    <a:cubicBezTo>
                      <a:pt x="4222" y="20290"/>
                      <a:pt x="6222" y="21061"/>
                      <a:pt x="9022" y="20868"/>
                    </a:cubicBezTo>
                    <a:cubicBezTo>
                      <a:pt x="11822" y="20675"/>
                      <a:pt x="15422" y="19518"/>
                      <a:pt x="17822" y="17011"/>
                    </a:cubicBezTo>
                    <a:cubicBezTo>
                      <a:pt x="20222" y="14504"/>
                      <a:pt x="21422" y="10647"/>
                      <a:pt x="21222" y="8140"/>
                    </a:cubicBezTo>
                    <a:cubicBezTo>
                      <a:pt x="21022" y="5632"/>
                      <a:pt x="19422" y="4475"/>
                      <a:pt x="16422" y="3511"/>
                    </a:cubicBezTo>
                    <a:cubicBezTo>
                      <a:pt x="13422" y="2547"/>
                      <a:pt x="9022" y="1775"/>
                      <a:pt x="6222" y="2161"/>
                    </a:cubicBezTo>
                    <a:cubicBezTo>
                      <a:pt x="3422" y="2547"/>
                      <a:pt x="2222" y="4090"/>
                      <a:pt x="1622" y="6790"/>
                    </a:cubicBezTo>
                    <a:cubicBezTo>
                      <a:pt x="1022" y="9490"/>
                      <a:pt x="1022" y="13347"/>
                      <a:pt x="2022" y="15661"/>
                    </a:cubicBezTo>
                    <a:cubicBezTo>
                      <a:pt x="3022" y="17975"/>
                      <a:pt x="5022" y="18747"/>
                      <a:pt x="7622" y="18168"/>
                    </a:cubicBezTo>
                    <a:cubicBezTo>
                      <a:pt x="10222" y="17590"/>
                      <a:pt x="13422" y="15661"/>
                      <a:pt x="15422" y="13732"/>
                    </a:cubicBezTo>
                    <a:cubicBezTo>
                      <a:pt x="17422" y="11804"/>
                      <a:pt x="18222" y="9875"/>
                      <a:pt x="18422" y="7754"/>
                    </a:cubicBezTo>
                    <a:cubicBezTo>
                      <a:pt x="18622" y="5632"/>
                      <a:pt x="18222" y="3318"/>
                      <a:pt x="17022" y="1775"/>
                    </a:cubicBezTo>
                    <a:cubicBezTo>
                      <a:pt x="15822" y="232"/>
                      <a:pt x="13822" y="-539"/>
                      <a:pt x="12022" y="425"/>
                    </a:cubicBezTo>
                    <a:cubicBezTo>
                      <a:pt x="10222" y="1390"/>
                      <a:pt x="8622" y="4090"/>
                      <a:pt x="7022" y="6790"/>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0" name="Line"/>
              <p:cNvSpPr/>
              <p:nvPr/>
            </p:nvSpPr>
            <p:spPr>
              <a:xfrm>
                <a:off x="-3917493" y="303170"/>
                <a:ext cx="37729" cy="54908"/>
              </a:xfrm>
              <a:custGeom>
                <a:avLst/>
                <a:gdLst/>
                <a:ahLst/>
                <a:cxnLst>
                  <a:cxn ang="0">
                    <a:pos x="wd2" y="hd2"/>
                  </a:cxn>
                  <a:cxn ang="5400000">
                    <a:pos x="wd2" y="hd2"/>
                  </a:cxn>
                  <a:cxn ang="10800000">
                    <a:pos x="wd2" y="hd2"/>
                  </a:cxn>
                  <a:cxn ang="16200000">
                    <a:pos x="wd2" y="hd2"/>
                  </a:cxn>
                </a:cxnLst>
                <a:rect l="0" t="0" r="r" b="b"/>
                <a:pathLst>
                  <a:path w="21440" h="20981" extrusionOk="0">
                    <a:moveTo>
                      <a:pt x="6486" y="11168"/>
                    </a:moveTo>
                    <a:cubicBezTo>
                      <a:pt x="5932" y="13030"/>
                      <a:pt x="5378" y="14892"/>
                      <a:pt x="5932" y="16568"/>
                    </a:cubicBezTo>
                    <a:cubicBezTo>
                      <a:pt x="6486" y="18244"/>
                      <a:pt x="8148" y="19733"/>
                      <a:pt x="10363" y="20478"/>
                    </a:cubicBezTo>
                    <a:cubicBezTo>
                      <a:pt x="12579" y="21223"/>
                      <a:pt x="15348" y="21223"/>
                      <a:pt x="17563" y="19920"/>
                    </a:cubicBezTo>
                    <a:cubicBezTo>
                      <a:pt x="19778" y="18616"/>
                      <a:pt x="21440" y="16009"/>
                      <a:pt x="21440" y="13030"/>
                    </a:cubicBezTo>
                    <a:cubicBezTo>
                      <a:pt x="21440" y="10051"/>
                      <a:pt x="19778" y="6699"/>
                      <a:pt x="17563" y="4837"/>
                    </a:cubicBezTo>
                    <a:cubicBezTo>
                      <a:pt x="15348" y="2975"/>
                      <a:pt x="12579" y="2602"/>
                      <a:pt x="9809" y="2602"/>
                    </a:cubicBezTo>
                    <a:cubicBezTo>
                      <a:pt x="7040" y="2602"/>
                      <a:pt x="4271" y="2975"/>
                      <a:pt x="2609" y="4092"/>
                    </a:cubicBezTo>
                    <a:cubicBezTo>
                      <a:pt x="948" y="5209"/>
                      <a:pt x="394" y="7071"/>
                      <a:pt x="117" y="9120"/>
                    </a:cubicBezTo>
                    <a:cubicBezTo>
                      <a:pt x="-160" y="11168"/>
                      <a:pt x="-160" y="13402"/>
                      <a:pt x="2609" y="14520"/>
                    </a:cubicBezTo>
                    <a:cubicBezTo>
                      <a:pt x="5378" y="15637"/>
                      <a:pt x="10917" y="15637"/>
                      <a:pt x="14240" y="14706"/>
                    </a:cubicBezTo>
                    <a:cubicBezTo>
                      <a:pt x="17563" y="13775"/>
                      <a:pt x="18671" y="11913"/>
                      <a:pt x="19502" y="9492"/>
                    </a:cubicBezTo>
                    <a:cubicBezTo>
                      <a:pt x="20332" y="7071"/>
                      <a:pt x="20886" y="4092"/>
                      <a:pt x="19225" y="2230"/>
                    </a:cubicBezTo>
                    <a:cubicBezTo>
                      <a:pt x="17563" y="368"/>
                      <a:pt x="13686" y="-377"/>
                      <a:pt x="11194" y="182"/>
                    </a:cubicBezTo>
                    <a:cubicBezTo>
                      <a:pt x="8702" y="740"/>
                      <a:pt x="7594" y="2602"/>
                      <a:pt x="7317" y="4651"/>
                    </a:cubicBezTo>
                    <a:cubicBezTo>
                      <a:pt x="7040" y="6699"/>
                      <a:pt x="7594" y="8933"/>
                      <a:pt x="8148" y="11168"/>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1" name="Line"/>
              <p:cNvSpPr/>
              <p:nvPr/>
            </p:nvSpPr>
            <p:spPr>
              <a:xfrm>
                <a:off x="-3836160" y="176680"/>
                <a:ext cx="37545" cy="45405"/>
              </a:xfrm>
              <a:custGeom>
                <a:avLst/>
                <a:gdLst/>
                <a:ahLst/>
                <a:cxnLst>
                  <a:cxn ang="0">
                    <a:pos x="wd2" y="hd2"/>
                  </a:cxn>
                  <a:cxn ang="5400000">
                    <a:pos x="wd2" y="hd2"/>
                  </a:cxn>
                  <a:cxn ang="10800000">
                    <a:pos x="wd2" y="hd2"/>
                  </a:cxn>
                  <a:cxn ang="16200000">
                    <a:pos x="wd2" y="hd2"/>
                  </a:cxn>
                </a:cxnLst>
                <a:rect l="0" t="0" r="r" b="b"/>
                <a:pathLst>
                  <a:path w="20802" h="20537" extrusionOk="0">
                    <a:moveTo>
                      <a:pt x="1759" y="6955"/>
                    </a:moveTo>
                    <a:cubicBezTo>
                      <a:pt x="1219" y="9159"/>
                      <a:pt x="679" y="11363"/>
                      <a:pt x="679" y="13567"/>
                    </a:cubicBezTo>
                    <a:cubicBezTo>
                      <a:pt x="679" y="15771"/>
                      <a:pt x="1219" y="17975"/>
                      <a:pt x="2839" y="19298"/>
                    </a:cubicBezTo>
                    <a:cubicBezTo>
                      <a:pt x="4459" y="20620"/>
                      <a:pt x="7159" y="21061"/>
                      <a:pt x="10399" y="19739"/>
                    </a:cubicBezTo>
                    <a:cubicBezTo>
                      <a:pt x="13639" y="18416"/>
                      <a:pt x="17419" y="15330"/>
                      <a:pt x="19309" y="12685"/>
                    </a:cubicBezTo>
                    <a:cubicBezTo>
                      <a:pt x="21199" y="10041"/>
                      <a:pt x="21199" y="7836"/>
                      <a:pt x="19849" y="5853"/>
                    </a:cubicBezTo>
                    <a:cubicBezTo>
                      <a:pt x="18499" y="3869"/>
                      <a:pt x="15799" y="2106"/>
                      <a:pt x="13099" y="1224"/>
                    </a:cubicBezTo>
                    <a:cubicBezTo>
                      <a:pt x="10399" y="343"/>
                      <a:pt x="7699" y="343"/>
                      <a:pt x="5269" y="2326"/>
                    </a:cubicBezTo>
                    <a:cubicBezTo>
                      <a:pt x="2839" y="4310"/>
                      <a:pt x="679" y="8277"/>
                      <a:pt x="139" y="11363"/>
                    </a:cubicBezTo>
                    <a:cubicBezTo>
                      <a:pt x="-401" y="14449"/>
                      <a:pt x="679" y="16653"/>
                      <a:pt x="2569" y="17755"/>
                    </a:cubicBezTo>
                    <a:cubicBezTo>
                      <a:pt x="4459" y="18857"/>
                      <a:pt x="7159" y="18857"/>
                      <a:pt x="9859" y="17094"/>
                    </a:cubicBezTo>
                    <a:cubicBezTo>
                      <a:pt x="12559" y="15330"/>
                      <a:pt x="15259" y="11804"/>
                      <a:pt x="16609" y="8718"/>
                    </a:cubicBezTo>
                    <a:cubicBezTo>
                      <a:pt x="17959" y="5632"/>
                      <a:pt x="17959" y="2988"/>
                      <a:pt x="16609" y="1445"/>
                    </a:cubicBezTo>
                    <a:cubicBezTo>
                      <a:pt x="15259" y="-98"/>
                      <a:pt x="12559" y="-539"/>
                      <a:pt x="11209" y="783"/>
                    </a:cubicBezTo>
                    <a:cubicBezTo>
                      <a:pt x="9859" y="2106"/>
                      <a:pt x="9859" y="5192"/>
                      <a:pt x="9859" y="8277"/>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2" name="Line"/>
              <p:cNvSpPr/>
              <p:nvPr/>
            </p:nvSpPr>
            <p:spPr>
              <a:xfrm>
                <a:off x="-3745273" y="56244"/>
                <a:ext cx="41557" cy="46302"/>
              </a:xfrm>
              <a:custGeom>
                <a:avLst/>
                <a:gdLst/>
                <a:ahLst/>
                <a:cxnLst>
                  <a:cxn ang="0">
                    <a:pos x="wd2" y="hd2"/>
                  </a:cxn>
                  <a:cxn ang="5400000">
                    <a:pos x="wd2" y="hd2"/>
                  </a:cxn>
                  <a:cxn ang="10800000">
                    <a:pos x="wd2" y="hd2"/>
                  </a:cxn>
                  <a:cxn ang="16200000">
                    <a:pos x="wd2" y="hd2"/>
                  </a:cxn>
                </a:cxnLst>
                <a:rect l="0" t="0" r="r" b="b"/>
                <a:pathLst>
                  <a:path w="20932" h="20943" extrusionOk="0">
                    <a:moveTo>
                      <a:pt x="0" y="8531"/>
                    </a:moveTo>
                    <a:cubicBezTo>
                      <a:pt x="0" y="10735"/>
                      <a:pt x="0" y="12939"/>
                      <a:pt x="2455" y="15364"/>
                    </a:cubicBezTo>
                    <a:cubicBezTo>
                      <a:pt x="4909" y="17788"/>
                      <a:pt x="9818" y="20433"/>
                      <a:pt x="13009" y="20874"/>
                    </a:cubicBezTo>
                    <a:cubicBezTo>
                      <a:pt x="16200" y="21315"/>
                      <a:pt x="17673" y="19552"/>
                      <a:pt x="18900" y="17568"/>
                    </a:cubicBezTo>
                    <a:cubicBezTo>
                      <a:pt x="20127" y="15584"/>
                      <a:pt x="21109" y="13380"/>
                      <a:pt x="20618" y="10515"/>
                    </a:cubicBezTo>
                    <a:cubicBezTo>
                      <a:pt x="20127" y="7650"/>
                      <a:pt x="18164" y="4123"/>
                      <a:pt x="15955" y="2139"/>
                    </a:cubicBezTo>
                    <a:cubicBezTo>
                      <a:pt x="13745" y="156"/>
                      <a:pt x="11291" y="-285"/>
                      <a:pt x="8591" y="156"/>
                    </a:cubicBezTo>
                    <a:cubicBezTo>
                      <a:pt x="5891" y="597"/>
                      <a:pt x="2945" y="1919"/>
                      <a:pt x="1964" y="4784"/>
                    </a:cubicBezTo>
                    <a:cubicBezTo>
                      <a:pt x="982" y="7650"/>
                      <a:pt x="1964" y="12058"/>
                      <a:pt x="3682" y="14482"/>
                    </a:cubicBezTo>
                    <a:cubicBezTo>
                      <a:pt x="5400" y="16907"/>
                      <a:pt x="7855" y="17348"/>
                      <a:pt x="10800" y="16025"/>
                    </a:cubicBezTo>
                    <a:cubicBezTo>
                      <a:pt x="13745" y="14703"/>
                      <a:pt x="17182" y="11617"/>
                      <a:pt x="19145" y="8972"/>
                    </a:cubicBezTo>
                    <a:cubicBezTo>
                      <a:pt x="21109" y="6327"/>
                      <a:pt x="21600" y="4123"/>
                      <a:pt x="19882" y="2801"/>
                    </a:cubicBezTo>
                    <a:cubicBezTo>
                      <a:pt x="18164" y="1478"/>
                      <a:pt x="14236" y="1037"/>
                      <a:pt x="11782" y="2139"/>
                    </a:cubicBezTo>
                    <a:cubicBezTo>
                      <a:pt x="9327" y="3241"/>
                      <a:pt x="8345" y="5886"/>
                      <a:pt x="7364" y="8531"/>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3" name="Line"/>
              <p:cNvSpPr/>
              <p:nvPr/>
            </p:nvSpPr>
            <p:spPr>
              <a:xfrm>
                <a:off x="-3648790" y="-42976"/>
                <a:ext cx="54762" cy="44555"/>
              </a:xfrm>
              <a:custGeom>
                <a:avLst/>
                <a:gdLst/>
                <a:ahLst/>
                <a:cxnLst>
                  <a:cxn ang="0">
                    <a:pos x="wd2" y="hd2"/>
                  </a:cxn>
                  <a:cxn ang="5400000">
                    <a:pos x="wd2" y="hd2"/>
                  </a:cxn>
                  <a:cxn ang="10800000">
                    <a:pos x="wd2" y="hd2"/>
                  </a:cxn>
                  <a:cxn ang="16200000">
                    <a:pos x="wd2" y="hd2"/>
                  </a:cxn>
                </a:cxnLst>
                <a:rect l="0" t="0" r="r" b="b"/>
                <a:pathLst>
                  <a:path w="21293" h="21010" extrusionOk="0">
                    <a:moveTo>
                      <a:pt x="0" y="10185"/>
                    </a:moveTo>
                    <a:cubicBezTo>
                      <a:pt x="379" y="12943"/>
                      <a:pt x="758" y="15700"/>
                      <a:pt x="1705" y="17768"/>
                    </a:cubicBezTo>
                    <a:cubicBezTo>
                      <a:pt x="2653" y="19836"/>
                      <a:pt x="4168" y="21215"/>
                      <a:pt x="7010" y="20985"/>
                    </a:cubicBezTo>
                    <a:cubicBezTo>
                      <a:pt x="9853" y="20755"/>
                      <a:pt x="14021" y="18917"/>
                      <a:pt x="16295" y="16849"/>
                    </a:cubicBezTo>
                    <a:cubicBezTo>
                      <a:pt x="18568" y="14781"/>
                      <a:pt x="18947" y="12483"/>
                      <a:pt x="18000" y="9726"/>
                    </a:cubicBezTo>
                    <a:cubicBezTo>
                      <a:pt x="17053" y="6968"/>
                      <a:pt x="14779" y="3751"/>
                      <a:pt x="12695" y="1913"/>
                    </a:cubicBezTo>
                    <a:cubicBezTo>
                      <a:pt x="10611" y="75"/>
                      <a:pt x="8716" y="-385"/>
                      <a:pt x="7200" y="304"/>
                    </a:cubicBezTo>
                    <a:cubicBezTo>
                      <a:pt x="5684" y="994"/>
                      <a:pt x="4547" y="2832"/>
                      <a:pt x="3979" y="4900"/>
                    </a:cubicBezTo>
                    <a:cubicBezTo>
                      <a:pt x="3411" y="6968"/>
                      <a:pt x="3411" y="9266"/>
                      <a:pt x="3411" y="11564"/>
                    </a:cubicBezTo>
                    <a:cubicBezTo>
                      <a:pt x="3411" y="13862"/>
                      <a:pt x="3411" y="16160"/>
                      <a:pt x="5684" y="17768"/>
                    </a:cubicBezTo>
                    <a:cubicBezTo>
                      <a:pt x="7958" y="19377"/>
                      <a:pt x="12505" y="20296"/>
                      <a:pt x="15726" y="18687"/>
                    </a:cubicBezTo>
                    <a:cubicBezTo>
                      <a:pt x="18947" y="17079"/>
                      <a:pt x="20842" y="12943"/>
                      <a:pt x="21221" y="9496"/>
                    </a:cubicBezTo>
                    <a:cubicBezTo>
                      <a:pt x="21600" y="6049"/>
                      <a:pt x="20463" y="3292"/>
                      <a:pt x="18189" y="1913"/>
                    </a:cubicBezTo>
                    <a:cubicBezTo>
                      <a:pt x="15916" y="534"/>
                      <a:pt x="12505" y="534"/>
                      <a:pt x="10421" y="2602"/>
                    </a:cubicBezTo>
                    <a:cubicBezTo>
                      <a:pt x="8337" y="4670"/>
                      <a:pt x="7579" y="8807"/>
                      <a:pt x="6821" y="12943"/>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4" name="Line"/>
              <p:cNvSpPr/>
              <p:nvPr/>
            </p:nvSpPr>
            <p:spPr>
              <a:xfrm>
                <a:off x="-3511008" y="-111549"/>
                <a:ext cx="31462" cy="35658"/>
              </a:xfrm>
              <a:custGeom>
                <a:avLst/>
                <a:gdLst/>
                <a:ahLst/>
                <a:cxnLst>
                  <a:cxn ang="0">
                    <a:pos x="wd2" y="hd2"/>
                  </a:cxn>
                  <a:cxn ang="5400000">
                    <a:pos x="wd2" y="hd2"/>
                  </a:cxn>
                  <a:cxn ang="10800000">
                    <a:pos x="wd2" y="hd2"/>
                  </a:cxn>
                  <a:cxn ang="16200000">
                    <a:pos x="wd2" y="hd2"/>
                  </a:cxn>
                </a:cxnLst>
                <a:rect l="0" t="0" r="r" b="b"/>
                <a:pathLst>
                  <a:path w="21130" h="20797" extrusionOk="0">
                    <a:moveTo>
                      <a:pt x="1718" y="13371"/>
                    </a:moveTo>
                    <a:cubicBezTo>
                      <a:pt x="3681" y="15645"/>
                      <a:pt x="5645" y="17919"/>
                      <a:pt x="8263" y="19340"/>
                    </a:cubicBezTo>
                    <a:cubicBezTo>
                      <a:pt x="10881" y="20761"/>
                      <a:pt x="14154" y="21329"/>
                      <a:pt x="16445" y="20192"/>
                    </a:cubicBezTo>
                    <a:cubicBezTo>
                      <a:pt x="18736" y="19055"/>
                      <a:pt x="20045" y="16213"/>
                      <a:pt x="20699" y="13371"/>
                    </a:cubicBezTo>
                    <a:cubicBezTo>
                      <a:pt x="21354" y="10529"/>
                      <a:pt x="21354" y="7687"/>
                      <a:pt x="20045" y="5413"/>
                    </a:cubicBezTo>
                    <a:cubicBezTo>
                      <a:pt x="18736" y="3140"/>
                      <a:pt x="16118" y="1434"/>
                      <a:pt x="13172" y="582"/>
                    </a:cubicBezTo>
                    <a:cubicBezTo>
                      <a:pt x="10227" y="-271"/>
                      <a:pt x="6954" y="-271"/>
                      <a:pt x="4663" y="1150"/>
                    </a:cubicBezTo>
                    <a:cubicBezTo>
                      <a:pt x="2372" y="2571"/>
                      <a:pt x="1063" y="5413"/>
                      <a:pt x="409" y="8255"/>
                    </a:cubicBezTo>
                    <a:cubicBezTo>
                      <a:pt x="-246" y="11097"/>
                      <a:pt x="-246" y="13940"/>
                      <a:pt x="1390" y="15929"/>
                    </a:cubicBezTo>
                    <a:cubicBezTo>
                      <a:pt x="3027" y="17918"/>
                      <a:pt x="6300" y="19055"/>
                      <a:pt x="9245" y="18487"/>
                    </a:cubicBezTo>
                    <a:cubicBezTo>
                      <a:pt x="12190" y="17919"/>
                      <a:pt x="14809" y="15645"/>
                      <a:pt x="16118" y="12803"/>
                    </a:cubicBezTo>
                    <a:cubicBezTo>
                      <a:pt x="17427" y="9961"/>
                      <a:pt x="17427" y="6550"/>
                      <a:pt x="15790" y="4561"/>
                    </a:cubicBezTo>
                    <a:cubicBezTo>
                      <a:pt x="14154" y="2571"/>
                      <a:pt x="10881" y="2003"/>
                      <a:pt x="8918" y="3140"/>
                    </a:cubicBezTo>
                    <a:cubicBezTo>
                      <a:pt x="6954" y="4276"/>
                      <a:pt x="6299" y="7118"/>
                      <a:pt x="5645" y="9961"/>
                    </a:cubicBezTo>
                  </a:path>
                </a:pathLst>
              </a:custGeom>
              <a:noFill/>
              <a:ln w="25400" cap="rnd">
                <a:solidFill>
                  <a:srgbClr val="FFFFFF"/>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5" name="Line"/>
              <p:cNvSpPr/>
              <p:nvPr/>
            </p:nvSpPr>
            <p:spPr>
              <a:xfrm>
                <a:off x="-3350509" y="534959"/>
                <a:ext cx="128620" cy="171942"/>
              </a:xfrm>
              <a:custGeom>
                <a:avLst/>
                <a:gdLst/>
                <a:ahLst/>
                <a:cxnLst>
                  <a:cxn ang="0">
                    <a:pos x="wd2" y="hd2"/>
                  </a:cxn>
                  <a:cxn ang="5400000">
                    <a:pos x="wd2" y="hd2"/>
                  </a:cxn>
                  <a:cxn ang="10800000">
                    <a:pos x="wd2" y="hd2"/>
                  </a:cxn>
                  <a:cxn ang="16200000">
                    <a:pos x="wd2" y="hd2"/>
                  </a:cxn>
                </a:cxnLst>
                <a:rect l="0" t="0" r="r" b="b"/>
                <a:pathLst>
                  <a:path w="20961" h="20938" extrusionOk="0">
                    <a:moveTo>
                      <a:pt x="10473" y="14141"/>
                    </a:moveTo>
                    <a:cubicBezTo>
                      <a:pt x="9997" y="14735"/>
                      <a:pt x="9520" y="15328"/>
                      <a:pt x="9917" y="15625"/>
                    </a:cubicBezTo>
                    <a:cubicBezTo>
                      <a:pt x="10314" y="15921"/>
                      <a:pt x="11585" y="15921"/>
                      <a:pt x="12855" y="15387"/>
                    </a:cubicBezTo>
                    <a:cubicBezTo>
                      <a:pt x="14126" y="14853"/>
                      <a:pt x="15397" y="13785"/>
                      <a:pt x="16032" y="12361"/>
                    </a:cubicBezTo>
                    <a:cubicBezTo>
                      <a:pt x="16667" y="10937"/>
                      <a:pt x="16667" y="9156"/>
                      <a:pt x="15317" y="7614"/>
                    </a:cubicBezTo>
                    <a:cubicBezTo>
                      <a:pt x="13967" y="6071"/>
                      <a:pt x="11267" y="4765"/>
                      <a:pt x="9202" y="4469"/>
                    </a:cubicBezTo>
                    <a:cubicBezTo>
                      <a:pt x="7138" y="4172"/>
                      <a:pt x="5708" y="4884"/>
                      <a:pt x="4994" y="6308"/>
                    </a:cubicBezTo>
                    <a:cubicBezTo>
                      <a:pt x="4279" y="7732"/>
                      <a:pt x="4279" y="9869"/>
                      <a:pt x="6185" y="11471"/>
                    </a:cubicBezTo>
                    <a:cubicBezTo>
                      <a:pt x="8091" y="13073"/>
                      <a:pt x="11902" y="14141"/>
                      <a:pt x="14602" y="14319"/>
                    </a:cubicBezTo>
                    <a:cubicBezTo>
                      <a:pt x="17302" y="14497"/>
                      <a:pt x="18891" y="13785"/>
                      <a:pt x="19844" y="12717"/>
                    </a:cubicBezTo>
                    <a:cubicBezTo>
                      <a:pt x="20797" y="11649"/>
                      <a:pt x="21114" y="10225"/>
                      <a:pt x="19447" y="8741"/>
                    </a:cubicBezTo>
                    <a:cubicBezTo>
                      <a:pt x="17779" y="7258"/>
                      <a:pt x="14126" y="5715"/>
                      <a:pt x="10950" y="5418"/>
                    </a:cubicBezTo>
                    <a:cubicBezTo>
                      <a:pt x="7773" y="5121"/>
                      <a:pt x="5073" y="6071"/>
                      <a:pt x="3723" y="7851"/>
                    </a:cubicBezTo>
                    <a:cubicBezTo>
                      <a:pt x="2373" y="9631"/>
                      <a:pt x="2373" y="12242"/>
                      <a:pt x="4279" y="13844"/>
                    </a:cubicBezTo>
                    <a:cubicBezTo>
                      <a:pt x="6185" y="15447"/>
                      <a:pt x="9997" y="16040"/>
                      <a:pt x="12697" y="15981"/>
                    </a:cubicBezTo>
                    <a:cubicBezTo>
                      <a:pt x="15397" y="15921"/>
                      <a:pt x="16985" y="15209"/>
                      <a:pt x="17938" y="14141"/>
                    </a:cubicBezTo>
                    <a:cubicBezTo>
                      <a:pt x="18891" y="13073"/>
                      <a:pt x="19208" y="11649"/>
                      <a:pt x="17620" y="10106"/>
                    </a:cubicBezTo>
                    <a:cubicBezTo>
                      <a:pt x="16032" y="8563"/>
                      <a:pt x="12538" y="6902"/>
                      <a:pt x="9520" y="6011"/>
                    </a:cubicBezTo>
                    <a:cubicBezTo>
                      <a:pt x="6502" y="5121"/>
                      <a:pt x="3961" y="5003"/>
                      <a:pt x="2294" y="6011"/>
                    </a:cubicBezTo>
                    <a:cubicBezTo>
                      <a:pt x="626" y="7020"/>
                      <a:pt x="-168" y="9156"/>
                      <a:pt x="864" y="11649"/>
                    </a:cubicBezTo>
                    <a:cubicBezTo>
                      <a:pt x="1896" y="14141"/>
                      <a:pt x="4755" y="16989"/>
                      <a:pt x="7694" y="18236"/>
                    </a:cubicBezTo>
                    <a:cubicBezTo>
                      <a:pt x="10632" y="19482"/>
                      <a:pt x="13649" y="19126"/>
                      <a:pt x="15952" y="18236"/>
                    </a:cubicBezTo>
                    <a:cubicBezTo>
                      <a:pt x="18255" y="17346"/>
                      <a:pt x="19844" y="15921"/>
                      <a:pt x="20558" y="14082"/>
                    </a:cubicBezTo>
                    <a:cubicBezTo>
                      <a:pt x="21273" y="12242"/>
                      <a:pt x="21114" y="9987"/>
                      <a:pt x="19447" y="7851"/>
                    </a:cubicBezTo>
                    <a:cubicBezTo>
                      <a:pt x="17779" y="5715"/>
                      <a:pt x="14602" y="3697"/>
                      <a:pt x="11823" y="2629"/>
                    </a:cubicBezTo>
                    <a:cubicBezTo>
                      <a:pt x="9044" y="1561"/>
                      <a:pt x="6661" y="1442"/>
                      <a:pt x="4755" y="2214"/>
                    </a:cubicBezTo>
                    <a:cubicBezTo>
                      <a:pt x="2849" y="2985"/>
                      <a:pt x="1420" y="4647"/>
                      <a:pt x="626" y="7258"/>
                    </a:cubicBezTo>
                    <a:cubicBezTo>
                      <a:pt x="-168" y="9869"/>
                      <a:pt x="-327" y="13429"/>
                      <a:pt x="864" y="15981"/>
                    </a:cubicBezTo>
                    <a:cubicBezTo>
                      <a:pt x="2055" y="18532"/>
                      <a:pt x="4597" y="20075"/>
                      <a:pt x="7058" y="20669"/>
                    </a:cubicBezTo>
                    <a:cubicBezTo>
                      <a:pt x="9520" y="21262"/>
                      <a:pt x="11902" y="20906"/>
                      <a:pt x="14205" y="19304"/>
                    </a:cubicBezTo>
                    <a:cubicBezTo>
                      <a:pt x="16508" y="17702"/>
                      <a:pt x="18732" y="14853"/>
                      <a:pt x="19447" y="12124"/>
                    </a:cubicBezTo>
                    <a:cubicBezTo>
                      <a:pt x="20161" y="9394"/>
                      <a:pt x="19367" y="6783"/>
                      <a:pt x="17699" y="4647"/>
                    </a:cubicBezTo>
                    <a:cubicBezTo>
                      <a:pt x="16032" y="2510"/>
                      <a:pt x="13491" y="849"/>
                      <a:pt x="11426" y="255"/>
                    </a:cubicBezTo>
                    <a:cubicBezTo>
                      <a:pt x="9361" y="-338"/>
                      <a:pt x="7773" y="137"/>
                      <a:pt x="6344" y="1324"/>
                    </a:cubicBezTo>
                    <a:cubicBezTo>
                      <a:pt x="4914" y="2510"/>
                      <a:pt x="3644" y="4409"/>
                      <a:pt x="2373" y="6308"/>
                    </a:cubicBezTo>
                  </a:path>
                </a:pathLst>
              </a:custGeom>
              <a:noFill/>
              <a:ln w="25400" cap="rnd">
                <a:solidFill>
                  <a:srgbClr val="F5EC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6" name="Line"/>
              <p:cNvSpPr/>
              <p:nvPr/>
            </p:nvSpPr>
            <p:spPr>
              <a:xfrm>
                <a:off x="-3467518" y="404133"/>
                <a:ext cx="359055" cy="412690"/>
              </a:xfrm>
              <a:custGeom>
                <a:avLst/>
                <a:gdLst/>
                <a:ahLst/>
                <a:cxnLst>
                  <a:cxn ang="0">
                    <a:pos x="wd2" y="hd2"/>
                  </a:cxn>
                  <a:cxn ang="5400000">
                    <a:pos x="wd2" y="hd2"/>
                  </a:cxn>
                  <a:cxn ang="10800000">
                    <a:pos x="wd2" y="hd2"/>
                  </a:cxn>
                  <a:cxn ang="16200000">
                    <a:pos x="wd2" y="hd2"/>
                  </a:cxn>
                </a:cxnLst>
                <a:rect l="0" t="0" r="r" b="b"/>
                <a:pathLst>
                  <a:path w="21508" h="21271" extrusionOk="0">
                    <a:moveTo>
                      <a:pt x="7706" y="9865"/>
                    </a:moveTo>
                    <a:cubicBezTo>
                      <a:pt x="7589" y="11171"/>
                      <a:pt x="7472" y="12477"/>
                      <a:pt x="7764" y="13582"/>
                    </a:cubicBezTo>
                    <a:cubicBezTo>
                      <a:pt x="8056" y="14688"/>
                      <a:pt x="8757" y="15592"/>
                      <a:pt x="9691" y="16094"/>
                    </a:cubicBezTo>
                    <a:cubicBezTo>
                      <a:pt x="10625" y="16596"/>
                      <a:pt x="11792" y="16697"/>
                      <a:pt x="12902" y="16345"/>
                    </a:cubicBezTo>
                    <a:cubicBezTo>
                      <a:pt x="14011" y="15994"/>
                      <a:pt x="15062" y="15190"/>
                      <a:pt x="15762" y="14135"/>
                    </a:cubicBezTo>
                    <a:cubicBezTo>
                      <a:pt x="16463" y="13080"/>
                      <a:pt x="16813" y="11774"/>
                      <a:pt x="16375" y="10543"/>
                    </a:cubicBezTo>
                    <a:cubicBezTo>
                      <a:pt x="15937" y="9313"/>
                      <a:pt x="14711" y="8157"/>
                      <a:pt x="13369" y="7354"/>
                    </a:cubicBezTo>
                    <a:cubicBezTo>
                      <a:pt x="12026" y="6550"/>
                      <a:pt x="10566" y="6098"/>
                      <a:pt x="9311" y="6098"/>
                    </a:cubicBezTo>
                    <a:cubicBezTo>
                      <a:pt x="8056" y="6098"/>
                      <a:pt x="7005" y="6550"/>
                      <a:pt x="6101" y="7580"/>
                    </a:cubicBezTo>
                    <a:cubicBezTo>
                      <a:pt x="5196" y="8609"/>
                      <a:pt x="4437" y="10217"/>
                      <a:pt x="4320" y="11649"/>
                    </a:cubicBezTo>
                    <a:cubicBezTo>
                      <a:pt x="4203" y="13080"/>
                      <a:pt x="4729" y="14336"/>
                      <a:pt x="5779" y="15115"/>
                    </a:cubicBezTo>
                    <a:cubicBezTo>
                      <a:pt x="6830" y="15893"/>
                      <a:pt x="8406" y="16195"/>
                      <a:pt x="10070" y="15918"/>
                    </a:cubicBezTo>
                    <a:cubicBezTo>
                      <a:pt x="11734" y="15642"/>
                      <a:pt x="13485" y="14788"/>
                      <a:pt x="14828" y="13708"/>
                    </a:cubicBezTo>
                    <a:cubicBezTo>
                      <a:pt x="16171" y="12628"/>
                      <a:pt x="17105" y="11322"/>
                      <a:pt x="17455" y="10267"/>
                    </a:cubicBezTo>
                    <a:cubicBezTo>
                      <a:pt x="17805" y="9212"/>
                      <a:pt x="17572" y="8409"/>
                      <a:pt x="16638" y="7555"/>
                    </a:cubicBezTo>
                    <a:cubicBezTo>
                      <a:pt x="15704" y="6701"/>
                      <a:pt x="14069" y="5796"/>
                      <a:pt x="12435" y="5244"/>
                    </a:cubicBezTo>
                    <a:cubicBezTo>
                      <a:pt x="10800" y="4691"/>
                      <a:pt x="9165" y="4490"/>
                      <a:pt x="7852" y="4917"/>
                    </a:cubicBezTo>
                    <a:cubicBezTo>
                      <a:pt x="6538" y="5344"/>
                      <a:pt x="5546" y="6399"/>
                      <a:pt x="5021" y="7705"/>
                    </a:cubicBezTo>
                    <a:cubicBezTo>
                      <a:pt x="4495" y="9011"/>
                      <a:pt x="4437" y="10569"/>
                      <a:pt x="4962" y="11875"/>
                    </a:cubicBezTo>
                    <a:cubicBezTo>
                      <a:pt x="5488" y="13181"/>
                      <a:pt x="6597" y="14236"/>
                      <a:pt x="8027" y="14813"/>
                    </a:cubicBezTo>
                    <a:cubicBezTo>
                      <a:pt x="9457" y="15391"/>
                      <a:pt x="11209" y="15491"/>
                      <a:pt x="12872" y="15140"/>
                    </a:cubicBezTo>
                    <a:cubicBezTo>
                      <a:pt x="14536" y="14788"/>
                      <a:pt x="16112" y="13984"/>
                      <a:pt x="17105" y="12854"/>
                    </a:cubicBezTo>
                    <a:cubicBezTo>
                      <a:pt x="18097" y="11724"/>
                      <a:pt x="18506" y="10267"/>
                      <a:pt x="18127" y="8986"/>
                    </a:cubicBezTo>
                    <a:cubicBezTo>
                      <a:pt x="17747" y="7705"/>
                      <a:pt x="16579" y="6600"/>
                      <a:pt x="15120" y="5696"/>
                    </a:cubicBezTo>
                    <a:cubicBezTo>
                      <a:pt x="13661" y="4792"/>
                      <a:pt x="11909" y="4089"/>
                      <a:pt x="10275" y="3988"/>
                    </a:cubicBezTo>
                    <a:cubicBezTo>
                      <a:pt x="8640" y="3888"/>
                      <a:pt x="7122" y="4390"/>
                      <a:pt x="5955" y="5445"/>
                    </a:cubicBezTo>
                    <a:cubicBezTo>
                      <a:pt x="4787" y="6500"/>
                      <a:pt x="3970" y="8107"/>
                      <a:pt x="3707" y="9639"/>
                    </a:cubicBezTo>
                    <a:cubicBezTo>
                      <a:pt x="3444" y="11171"/>
                      <a:pt x="3736" y="12628"/>
                      <a:pt x="4408" y="13809"/>
                    </a:cubicBezTo>
                    <a:cubicBezTo>
                      <a:pt x="5079" y="14989"/>
                      <a:pt x="6130" y="15893"/>
                      <a:pt x="7589" y="16320"/>
                    </a:cubicBezTo>
                    <a:cubicBezTo>
                      <a:pt x="9049" y="16747"/>
                      <a:pt x="10917" y="16697"/>
                      <a:pt x="12464" y="16295"/>
                    </a:cubicBezTo>
                    <a:cubicBezTo>
                      <a:pt x="14011" y="15893"/>
                      <a:pt x="15237" y="15140"/>
                      <a:pt x="16171" y="14135"/>
                    </a:cubicBezTo>
                    <a:cubicBezTo>
                      <a:pt x="17105" y="13130"/>
                      <a:pt x="17747" y="11875"/>
                      <a:pt x="17805" y="10518"/>
                    </a:cubicBezTo>
                    <a:cubicBezTo>
                      <a:pt x="17864" y="9162"/>
                      <a:pt x="17338" y="7705"/>
                      <a:pt x="16317" y="6374"/>
                    </a:cubicBezTo>
                    <a:cubicBezTo>
                      <a:pt x="15295" y="5043"/>
                      <a:pt x="13777" y="3837"/>
                      <a:pt x="12201" y="3134"/>
                    </a:cubicBezTo>
                    <a:cubicBezTo>
                      <a:pt x="10625" y="2431"/>
                      <a:pt x="8990" y="2230"/>
                      <a:pt x="7706" y="2808"/>
                    </a:cubicBezTo>
                    <a:cubicBezTo>
                      <a:pt x="6422" y="3385"/>
                      <a:pt x="5488" y="4742"/>
                      <a:pt x="4787" y="6374"/>
                    </a:cubicBezTo>
                    <a:cubicBezTo>
                      <a:pt x="4086" y="8007"/>
                      <a:pt x="3619" y="9916"/>
                      <a:pt x="3503" y="11749"/>
                    </a:cubicBezTo>
                    <a:cubicBezTo>
                      <a:pt x="3386" y="13582"/>
                      <a:pt x="3619" y="15341"/>
                      <a:pt x="4203" y="16898"/>
                    </a:cubicBezTo>
                    <a:cubicBezTo>
                      <a:pt x="4787" y="18455"/>
                      <a:pt x="5721" y="19811"/>
                      <a:pt x="7005" y="20565"/>
                    </a:cubicBezTo>
                    <a:cubicBezTo>
                      <a:pt x="8290" y="21318"/>
                      <a:pt x="9924" y="21469"/>
                      <a:pt x="11588" y="21017"/>
                    </a:cubicBezTo>
                    <a:cubicBezTo>
                      <a:pt x="13252" y="20565"/>
                      <a:pt x="14945" y="19510"/>
                      <a:pt x="16463" y="18279"/>
                    </a:cubicBezTo>
                    <a:cubicBezTo>
                      <a:pt x="17981" y="17049"/>
                      <a:pt x="19323" y="15642"/>
                      <a:pt x="20170" y="14261"/>
                    </a:cubicBezTo>
                    <a:cubicBezTo>
                      <a:pt x="21016" y="12879"/>
                      <a:pt x="21367" y="11523"/>
                      <a:pt x="21045" y="10142"/>
                    </a:cubicBezTo>
                    <a:cubicBezTo>
                      <a:pt x="20724" y="8760"/>
                      <a:pt x="19732" y="7354"/>
                      <a:pt x="18418" y="6173"/>
                    </a:cubicBezTo>
                    <a:cubicBezTo>
                      <a:pt x="17105" y="4993"/>
                      <a:pt x="15470" y="4038"/>
                      <a:pt x="13690" y="3335"/>
                    </a:cubicBezTo>
                    <a:cubicBezTo>
                      <a:pt x="11909" y="2632"/>
                      <a:pt x="9983" y="2180"/>
                      <a:pt x="8348" y="2255"/>
                    </a:cubicBezTo>
                    <a:cubicBezTo>
                      <a:pt x="6714" y="2330"/>
                      <a:pt x="5371" y="2933"/>
                      <a:pt x="4291" y="4089"/>
                    </a:cubicBezTo>
                    <a:cubicBezTo>
                      <a:pt x="3211" y="5244"/>
                      <a:pt x="2394" y="6952"/>
                      <a:pt x="1985" y="8710"/>
                    </a:cubicBezTo>
                    <a:cubicBezTo>
                      <a:pt x="1576" y="10468"/>
                      <a:pt x="1576" y="12276"/>
                      <a:pt x="2160" y="13984"/>
                    </a:cubicBezTo>
                    <a:cubicBezTo>
                      <a:pt x="2744" y="15692"/>
                      <a:pt x="3911" y="17300"/>
                      <a:pt x="5342" y="18279"/>
                    </a:cubicBezTo>
                    <a:cubicBezTo>
                      <a:pt x="6772" y="19259"/>
                      <a:pt x="8465" y="19610"/>
                      <a:pt x="10216" y="19409"/>
                    </a:cubicBezTo>
                    <a:cubicBezTo>
                      <a:pt x="11968" y="19209"/>
                      <a:pt x="13777" y="18455"/>
                      <a:pt x="15470" y="17400"/>
                    </a:cubicBezTo>
                    <a:cubicBezTo>
                      <a:pt x="17163" y="16345"/>
                      <a:pt x="18739" y="14989"/>
                      <a:pt x="19790" y="13733"/>
                    </a:cubicBezTo>
                    <a:cubicBezTo>
                      <a:pt x="20841" y="12477"/>
                      <a:pt x="21366" y="11322"/>
                      <a:pt x="21483" y="10041"/>
                    </a:cubicBezTo>
                    <a:cubicBezTo>
                      <a:pt x="21600" y="8760"/>
                      <a:pt x="21308" y="7354"/>
                      <a:pt x="20403" y="5947"/>
                    </a:cubicBezTo>
                    <a:cubicBezTo>
                      <a:pt x="19498" y="4541"/>
                      <a:pt x="17981" y="3134"/>
                      <a:pt x="16375" y="2104"/>
                    </a:cubicBezTo>
                    <a:cubicBezTo>
                      <a:pt x="14770" y="1075"/>
                      <a:pt x="13077" y="422"/>
                      <a:pt x="11442" y="145"/>
                    </a:cubicBezTo>
                    <a:cubicBezTo>
                      <a:pt x="9808" y="-131"/>
                      <a:pt x="8231" y="-31"/>
                      <a:pt x="6714" y="597"/>
                    </a:cubicBezTo>
                    <a:cubicBezTo>
                      <a:pt x="5196" y="1225"/>
                      <a:pt x="3736" y="2381"/>
                      <a:pt x="2627" y="3888"/>
                    </a:cubicBezTo>
                    <a:cubicBezTo>
                      <a:pt x="1518" y="5395"/>
                      <a:pt x="759" y="7253"/>
                      <a:pt x="0" y="9112"/>
                    </a:cubicBezTo>
                  </a:path>
                </a:pathLst>
              </a:custGeom>
              <a:noFill/>
              <a:ln w="25400" cap="rnd">
                <a:solidFill>
                  <a:srgbClr val="F5EC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7" name="Line"/>
              <p:cNvSpPr/>
              <p:nvPr/>
            </p:nvSpPr>
            <p:spPr>
              <a:xfrm>
                <a:off x="-3520151" y="323022"/>
                <a:ext cx="443111" cy="509855"/>
              </a:xfrm>
              <a:custGeom>
                <a:avLst/>
                <a:gdLst/>
                <a:ahLst/>
                <a:cxnLst>
                  <a:cxn ang="0">
                    <a:pos x="wd2" y="hd2"/>
                  </a:cxn>
                  <a:cxn ang="5400000">
                    <a:pos x="wd2" y="hd2"/>
                  </a:cxn>
                  <a:cxn ang="10800000">
                    <a:pos x="wd2" y="hd2"/>
                  </a:cxn>
                  <a:cxn ang="16200000">
                    <a:pos x="wd2" y="hd2"/>
                  </a:cxn>
                </a:cxnLst>
                <a:rect l="0" t="0" r="r" b="b"/>
                <a:pathLst>
                  <a:path w="21396" h="21402" extrusionOk="0">
                    <a:moveTo>
                      <a:pt x="2541" y="13402"/>
                    </a:moveTo>
                    <a:cubicBezTo>
                      <a:pt x="3200" y="14957"/>
                      <a:pt x="3859" y="16511"/>
                      <a:pt x="4800" y="17759"/>
                    </a:cubicBezTo>
                    <a:cubicBezTo>
                      <a:pt x="5741" y="19007"/>
                      <a:pt x="6965" y="19948"/>
                      <a:pt x="8306" y="20357"/>
                    </a:cubicBezTo>
                    <a:cubicBezTo>
                      <a:pt x="9647" y="20766"/>
                      <a:pt x="11106" y="20643"/>
                      <a:pt x="12565" y="20173"/>
                    </a:cubicBezTo>
                    <a:cubicBezTo>
                      <a:pt x="14024" y="19702"/>
                      <a:pt x="15483" y="18884"/>
                      <a:pt x="16706" y="17882"/>
                    </a:cubicBezTo>
                    <a:cubicBezTo>
                      <a:pt x="17930" y="16879"/>
                      <a:pt x="18918" y="15693"/>
                      <a:pt x="19506" y="14445"/>
                    </a:cubicBezTo>
                    <a:cubicBezTo>
                      <a:pt x="20094" y="13198"/>
                      <a:pt x="20283" y="11888"/>
                      <a:pt x="20094" y="10641"/>
                    </a:cubicBezTo>
                    <a:cubicBezTo>
                      <a:pt x="19906" y="9393"/>
                      <a:pt x="19341" y="8207"/>
                      <a:pt x="18565" y="7082"/>
                    </a:cubicBezTo>
                    <a:cubicBezTo>
                      <a:pt x="17788" y="5957"/>
                      <a:pt x="16800" y="4893"/>
                      <a:pt x="15553" y="3952"/>
                    </a:cubicBezTo>
                    <a:cubicBezTo>
                      <a:pt x="14306" y="3011"/>
                      <a:pt x="12800" y="2193"/>
                      <a:pt x="11294" y="1682"/>
                    </a:cubicBezTo>
                    <a:cubicBezTo>
                      <a:pt x="9788" y="1170"/>
                      <a:pt x="8283" y="966"/>
                      <a:pt x="7012" y="1313"/>
                    </a:cubicBezTo>
                    <a:cubicBezTo>
                      <a:pt x="5741" y="1661"/>
                      <a:pt x="4706" y="2561"/>
                      <a:pt x="3953" y="3809"/>
                    </a:cubicBezTo>
                    <a:cubicBezTo>
                      <a:pt x="3200" y="5057"/>
                      <a:pt x="2730" y="6652"/>
                      <a:pt x="2565" y="8145"/>
                    </a:cubicBezTo>
                    <a:cubicBezTo>
                      <a:pt x="2400" y="9638"/>
                      <a:pt x="2541" y="11029"/>
                      <a:pt x="3012" y="12502"/>
                    </a:cubicBezTo>
                    <a:cubicBezTo>
                      <a:pt x="3483" y="13975"/>
                      <a:pt x="4283" y="15529"/>
                      <a:pt x="5271" y="16716"/>
                    </a:cubicBezTo>
                    <a:cubicBezTo>
                      <a:pt x="6259" y="17902"/>
                      <a:pt x="7435" y="18720"/>
                      <a:pt x="8824" y="18986"/>
                    </a:cubicBezTo>
                    <a:cubicBezTo>
                      <a:pt x="10212" y="19252"/>
                      <a:pt x="11812" y="18966"/>
                      <a:pt x="13271" y="18332"/>
                    </a:cubicBezTo>
                    <a:cubicBezTo>
                      <a:pt x="14730" y="17698"/>
                      <a:pt x="16047" y="16716"/>
                      <a:pt x="17083" y="15570"/>
                    </a:cubicBezTo>
                    <a:cubicBezTo>
                      <a:pt x="18118" y="14425"/>
                      <a:pt x="18871" y="13116"/>
                      <a:pt x="19247" y="11807"/>
                    </a:cubicBezTo>
                    <a:cubicBezTo>
                      <a:pt x="19624" y="10498"/>
                      <a:pt x="19624" y="9188"/>
                      <a:pt x="19059" y="7941"/>
                    </a:cubicBezTo>
                    <a:cubicBezTo>
                      <a:pt x="18494" y="6693"/>
                      <a:pt x="17365" y="5507"/>
                      <a:pt x="16094" y="4545"/>
                    </a:cubicBezTo>
                    <a:cubicBezTo>
                      <a:pt x="14824" y="3584"/>
                      <a:pt x="13412" y="2848"/>
                      <a:pt x="11977" y="2520"/>
                    </a:cubicBezTo>
                    <a:cubicBezTo>
                      <a:pt x="10541" y="2193"/>
                      <a:pt x="9083" y="2275"/>
                      <a:pt x="7835" y="2929"/>
                    </a:cubicBezTo>
                    <a:cubicBezTo>
                      <a:pt x="6588" y="3584"/>
                      <a:pt x="5553" y="4811"/>
                      <a:pt x="4894" y="6120"/>
                    </a:cubicBezTo>
                    <a:cubicBezTo>
                      <a:pt x="4235" y="7429"/>
                      <a:pt x="3953" y="8820"/>
                      <a:pt x="3930" y="10232"/>
                    </a:cubicBezTo>
                    <a:cubicBezTo>
                      <a:pt x="3906" y="11643"/>
                      <a:pt x="4141" y="13075"/>
                      <a:pt x="4635" y="14384"/>
                    </a:cubicBezTo>
                    <a:cubicBezTo>
                      <a:pt x="5130" y="15693"/>
                      <a:pt x="5883" y="16879"/>
                      <a:pt x="6847" y="17738"/>
                    </a:cubicBezTo>
                    <a:cubicBezTo>
                      <a:pt x="7812" y="18598"/>
                      <a:pt x="8988" y="19129"/>
                      <a:pt x="10353" y="19191"/>
                    </a:cubicBezTo>
                    <a:cubicBezTo>
                      <a:pt x="11718" y="19252"/>
                      <a:pt x="13271" y="18843"/>
                      <a:pt x="14635" y="18168"/>
                    </a:cubicBezTo>
                    <a:cubicBezTo>
                      <a:pt x="16000" y="17493"/>
                      <a:pt x="17177" y="16552"/>
                      <a:pt x="18024" y="15468"/>
                    </a:cubicBezTo>
                    <a:cubicBezTo>
                      <a:pt x="18871" y="14384"/>
                      <a:pt x="19388" y="13157"/>
                      <a:pt x="19483" y="11909"/>
                    </a:cubicBezTo>
                    <a:cubicBezTo>
                      <a:pt x="19577" y="10661"/>
                      <a:pt x="19247" y="9393"/>
                      <a:pt x="18494" y="8186"/>
                    </a:cubicBezTo>
                    <a:cubicBezTo>
                      <a:pt x="17741" y="6979"/>
                      <a:pt x="16565" y="5834"/>
                      <a:pt x="15247" y="4893"/>
                    </a:cubicBezTo>
                    <a:cubicBezTo>
                      <a:pt x="13930" y="3952"/>
                      <a:pt x="12471" y="3216"/>
                      <a:pt x="11035" y="2786"/>
                    </a:cubicBezTo>
                    <a:cubicBezTo>
                      <a:pt x="9600" y="2357"/>
                      <a:pt x="8188" y="2234"/>
                      <a:pt x="6894" y="2541"/>
                    </a:cubicBezTo>
                    <a:cubicBezTo>
                      <a:pt x="5600" y="2848"/>
                      <a:pt x="4424" y="3584"/>
                      <a:pt x="3435" y="4586"/>
                    </a:cubicBezTo>
                    <a:cubicBezTo>
                      <a:pt x="2447" y="5588"/>
                      <a:pt x="1647" y="6857"/>
                      <a:pt x="1130" y="8309"/>
                    </a:cubicBezTo>
                    <a:cubicBezTo>
                      <a:pt x="612" y="9761"/>
                      <a:pt x="377" y="11398"/>
                      <a:pt x="424" y="12911"/>
                    </a:cubicBezTo>
                    <a:cubicBezTo>
                      <a:pt x="471" y="14425"/>
                      <a:pt x="800" y="15816"/>
                      <a:pt x="1459" y="17084"/>
                    </a:cubicBezTo>
                    <a:cubicBezTo>
                      <a:pt x="2118" y="18352"/>
                      <a:pt x="3106" y="19498"/>
                      <a:pt x="4330" y="20213"/>
                    </a:cubicBezTo>
                    <a:cubicBezTo>
                      <a:pt x="5553" y="20929"/>
                      <a:pt x="7012" y="21216"/>
                      <a:pt x="8541" y="20950"/>
                    </a:cubicBezTo>
                    <a:cubicBezTo>
                      <a:pt x="10071" y="20684"/>
                      <a:pt x="11671" y="19866"/>
                      <a:pt x="13106" y="18904"/>
                    </a:cubicBezTo>
                    <a:cubicBezTo>
                      <a:pt x="14541" y="17943"/>
                      <a:pt x="15812" y="16838"/>
                      <a:pt x="16824" y="15632"/>
                    </a:cubicBezTo>
                    <a:cubicBezTo>
                      <a:pt x="17835" y="14425"/>
                      <a:pt x="18588" y="13116"/>
                      <a:pt x="19035" y="11745"/>
                    </a:cubicBezTo>
                    <a:cubicBezTo>
                      <a:pt x="19483" y="10375"/>
                      <a:pt x="19624" y="8943"/>
                      <a:pt x="19294" y="7675"/>
                    </a:cubicBezTo>
                    <a:cubicBezTo>
                      <a:pt x="18965" y="6407"/>
                      <a:pt x="18165" y="5302"/>
                      <a:pt x="17059" y="4300"/>
                    </a:cubicBezTo>
                    <a:cubicBezTo>
                      <a:pt x="15953" y="3298"/>
                      <a:pt x="14541" y="2398"/>
                      <a:pt x="13035" y="1763"/>
                    </a:cubicBezTo>
                    <a:cubicBezTo>
                      <a:pt x="11530" y="1129"/>
                      <a:pt x="9930" y="761"/>
                      <a:pt x="8353" y="843"/>
                    </a:cubicBezTo>
                    <a:cubicBezTo>
                      <a:pt x="6777" y="925"/>
                      <a:pt x="5224" y="1457"/>
                      <a:pt x="4000" y="2295"/>
                    </a:cubicBezTo>
                    <a:cubicBezTo>
                      <a:pt x="2777" y="3134"/>
                      <a:pt x="1883" y="4279"/>
                      <a:pt x="1271" y="5588"/>
                    </a:cubicBezTo>
                    <a:cubicBezTo>
                      <a:pt x="659" y="6898"/>
                      <a:pt x="330" y="8370"/>
                      <a:pt x="353" y="9802"/>
                    </a:cubicBezTo>
                    <a:cubicBezTo>
                      <a:pt x="377" y="11234"/>
                      <a:pt x="753" y="12625"/>
                      <a:pt x="1459" y="13913"/>
                    </a:cubicBezTo>
                    <a:cubicBezTo>
                      <a:pt x="2165" y="15202"/>
                      <a:pt x="3200" y="16388"/>
                      <a:pt x="4424" y="17329"/>
                    </a:cubicBezTo>
                    <a:cubicBezTo>
                      <a:pt x="5647" y="18270"/>
                      <a:pt x="7059" y="18966"/>
                      <a:pt x="8565" y="19252"/>
                    </a:cubicBezTo>
                    <a:cubicBezTo>
                      <a:pt x="10071" y="19538"/>
                      <a:pt x="11671" y="19416"/>
                      <a:pt x="13200" y="19007"/>
                    </a:cubicBezTo>
                    <a:cubicBezTo>
                      <a:pt x="14730" y="18598"/>
                      <a:pt x="16188" y="17902"/>
                      <a:pt x="17412" y="16982"/>
                    </a:cubicBezTo>
                    <a:cubicBezTo>
                      <a:pt x="18635" y="16061"/>
                      <a:pt x="19624" y="14916"/>
                      <a:pt x="20212" y="13688"/>
                    </a:cubicBezTo>
                    <a:cubicBezTo>
                      <a:pt x="20800" y="12461"/>
                      <a:pt x="20988" y="11152"/>
                      <a:pt x="20753" y="9863"/>
                    </a:cubicBezTo>
                    <a:cubicBezTo>
                      <a:pt x="20518" y="8575"/>
                      <a:pt x="19859" y="7307"/>
                      <a:pt x="18965" y="6038"/>
                    </a:cubicBezTo>
                    <a:cubicBezTo>
                      <a:pt x="18071" y="4770"/>
                      <a:pt x="16941" y="3502"/>
                      <a:pt x="15671" y="2500"/>
                    </a:cubicBezTo>
                    <a:cubicBezTo>
                      <a:pt x="14400" y="1498"/>
                      <a:pt x="12988" y="761"/>
                      <a:pt x="11671" y="638"/>
                    </a:cubicBezTo>
                    <a:cubicBezTo>
                      <a:pt x="10353" y="516"/>
                      <a:pt x="9130" y="1007"/>
                      <a:pt x="8141" y="1886"/>
                    </a:cubicBezTo>
                    <a:cubicBezTo>
                      <a:pt x="7153" y="2766"/>
                      <a:pt x="6400" y="4034"/>
                      <a:pt x="5765" y="5486"/>
                    </a:cubicBezTo>
                    <a:cubicBezTo>
                      <a:pt x="5130" y="6938"/>
                      <a:pt x="4612" y="8575"/>
                      <a:pt x="4353" y="10191"/>
                    </a:cubicBezTo>
                    <a:cubicBezTo>
                      <a:pt x="4094" y="11807"/>
                      <a:pt x="4094" y="13402"/>
                      <a:pt x="4353" y="14875"/>
                    </a:cubicBezTo>
                    <a:cubicBezTo>
                      <a:pt x="4612" y="16348"/>
                      <a:pt x="5130" y="17698"/>
                      <a:pt x="5930" y="18802"/>
                    </a:cubicBezTo>
                    <a:cubicBezTo>
                      <a:pt x="6730" y="19907"/>
                      <a:pt x="7812" y="20766"/>
                      <a:pt x="9059" y="21154"/>
                    </a:cubicBezTo>
                    <a:cubicBezTo>
                      <a:pt x="10306" y="21543"/>
                      <a:pt x="11718" y="21461"/>
                      <a:pt x="13083" y="20991"/>
                    </a:cubicBezTo>
                    <a:cubicBezTo>
                      <a:pt x="14447" y="20520"/>
                      <a:pt x="15765" y="19661"/>
                      <a:pt x="16941" y="18700"/>
                    </a:cubicBezTo>
                    <a:cubicBezTo>
                      <a:pt x="18118" y="17738"/>
                      <a:pt x="19153" y="16675"/>
                      <a:pt x="19953" y="15509"/>
                    </a:cubicBezTo>
                    <a:cubicBezTo>
                      <a:pt x="20753" y="14343"/>
                      <a:pt x="21318" y="13075"/>
                      <a:pt x="21388" y="11725"/>
                    </a:cubicBezTo>
                    <a:cubicBezTo>
                      <a:pt x="21459" y="10375"/>
                      <a:pt x="21035" y="8943"/>
                      <a:pt x="20188" y="7573"/>
                    </a:cubicBezTo>
                    <a:cubicBezTo>
                      <a:pt x="19341" y="6202"/>
                      <a:pt x="18071" y="4893"/>
                      <a:pt x="16753" y="3809"/>
                    </a:cubicBezTo>
                    <a:cubicBezTo>
                      <a:pt x="15435" y="2725"/>
                      <a:pt x="14071" y="1866"/>
                      <a:pt x="12471" y="1170"/>
                    </a:cubicBezTo>
                    <a:cubicBezTo>
                      <a:pt x="10871" y="475"/>
                      <a:pt x="9035" y="-57"/>
                      <a:pt x="7365" y="4"/>
                    </a:cubicBezTo>
                    <a:cubicBezTo>
                      <a:pt x="5694" y="66"/>
                      <a:pt x="4188" y="720"/>
                      <a:pt x="3059" y="1620"/>
                    </a:cubicBezTo>
                    <a:cubicBezTo>
                      <a:pt x="1930" y="2520"/>
                      <a:pt x="1177" y="3666"/>
                      <a:pt x="659" y="4975"/>
                    </a:cubicBezTo>
                    <a:cubicBezTo>
                      <a:pt x="141" y="6284"/>
                      <a:pt x="-141" y="7757"/>
                      <a:pt x="71" y="9352"/>
                    </a:cubicBezTo>
                    <a:cubicBezTo>
                      <a:pt x="283" y="10948"/>
                      <a:pt x="988" y="12666"/>
                      <a:pt x="1859" y="13832"/>
                    </a:cubicBezTo>
                    <a:cubicBezTo>
                      <a:pt x="2730" y="14998"/>
                      <a:pt x="3765" y="15611"/>
                      <a:pt x="4800" y="16225"/>
                    </a:cubicBezTo>
                  </a:path>
                </a:pathLst>
              </a:custGeom>
              <a:noFill/>
              <a:ln w="25400" cap="rnd">
                <a:solidFill>
                  <a:srgbClr val="F5EC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8" name="Line"/>
              <p:cNvSpPr/>
              <p:nvPr/>
            </p:nvSpPr>
            <p:spPr>
              <a:xfrm>
                <a:off x="-3744698" y="180360"/>
                <a:ext cx="853406" cy="1038530"/>
              </a:xfrm>
              <a:custGeom>
                <a:avLst/>
                <a:gdLst/>
                <a:ahLst/>
                <a:cxnLst>
                  <a:cxn ang="0">
                    <a:pos x="wd2" y="hd2"/>
                  </a:cxn>
                  <a:cxn ang="5400000">
                    <a:pos x="wd2" y="hd2"/>
                  </a:cxn>
                  <a:cxn ang="10800000">
                    <a:pos x="wd2" y="hd2"/>
                  </a:cxn>
                  <a:cxn ang="16200000">
                    <a:pos x="wd2" y="hd2"/>
                  </a:cxn>
                </a:cxnLst>
                <a:rect l="0" t="0" r="r" b="b"/>
                <a:pathLst>
                  <a:path w="21543" h="21572" extrusionOk="0">
                    <a:moveTo>
                      <a:pt x="10244" y="0"/>
                    </a:moveTo>
                    <a:cubicBezTo>
                      <a:pt x="9556" y="182"/>
                      <a:pt x="8867" y="364"/>
                      <a:pt x="8313" y="536"/>
                    </a:cubicBezTo>
                    <a:cubicBezTo>
                      <a:pt x="7760" y="709"/>
                      <a:pt x="7341" y="870"/>
                      <a:pt x="6911" y="1154"/>
                    </a:cubicBezTo>
                    <a:cubicBezTo>
                      <a:pt x="6480" y="1437"/>
                      <a:pt x="6038" y="1842"/>
                      <a:pt x="5595" y="2318"/>
                    </a:cubicBezTo>
                    <a:cubicBezTo>
                      <a:pt x="5152" y="2794"/>
                      <a:pt x="4709" y="3340"/>
                      <a:pt x="4365" y="3897"/>
                    </a:cubicBezTo>
                    <a:cubicBezTo>
                      <a:pt x="4020" y="4454"/>
                      <a:pt x="3774" y="5020"/>
                      <a:pt x="3676" y="5537"/>
                    </a:cubicBezTo>
                    <a:cubicBezTo>
                      <a:pt x="3577" y="6053"/>
                      <a:pt x="3627" y="6518"/>
                      <a:pt x="3725" y="7075"/>
                    </a:cubicBezTo>
                    <a:cubicBezTo>
                      <a:pt x="3823" y="7632"/>
                      <a:pt x="3971" y="8280"/>
                      <a:pt x="4106" y="8887"/>
                    </a:cubicBezTo>
                    <a:cubicBezTo>
                      <a:pt x="4242" y="9494"/>
                      <a:pt x="4365" y="10061"/>
                      <a:pt x="4549" y="10628"/>
                    </a:cubicBezTo>
                    <a:cubicBezTo>
                      <a:pt x="4734" y="11195"/>
                      <a:pt x="4980" y="11762"/>
                      <a:pt x="5250" y="12328"/>
                    </a:cubicBezTo>
                    <a:cubicBezTo>
                      <a:pt x="5521" y="12895"/>
                      <a:pt x="5816" y="13462"/>
                      <a:pt x="6259" y="14019"/>
                    </a:cubicBezTo>
                    <a:cubicBezTo>
                      <a:pt x="6702" y="14575"/>
                      <a:pt x="7292" y="15122"/>
                      <a:pt x="7932" y="15557"/>
                    </a:cubicBezTo>
                    <a:cubicBezTo>
                      <a:pt x="8571" y="15993"/>
                      <a:pt x="9260" y="16316"/>
                      <a:pt x="9937" y="16519"/>
                    </a:cubicBezTo>
                    <a:cubicBezTo>
                      <a:pt x="10613" y="16721"/>
                      <a:pt x="11278" y="16802"/>
                      <a:pt x="11954" y="16772"/>
                    </a:cubicBezTo>
                    <a:cubicBezTo>
                      <a:pt x="12631" y="16742"/>
                      <a:pt x="13320" y="16600"/>
                      <a:pt x="14033" y="16337"/>
                    </a:cubicBezTo>
                    <a:cubicBezTo>
                      <a:pt x="14746" y="16073"/>
                      <a:pt x="15484" y="15689"/>
                      <a:pt x="16087" y="15324"/>
                    </a:cubicBezTo>
                    <a:cubicBezTo>
                      <a:pt x="16690" y="14960"/>
                      <a:pt x="17157" y="14616"/>
                      <a:pt x="17600" y="14171"/>
                    </a:cubicBezTo>
                    <a:cubicBezTo>
                      <a:pt x="18043" y="13725"/>
                      <a:pt x="18461" y="13179"/>
                      <a:pt x="18793" y="12622"/>
                    </a:cubicBezTo>
                    <a:cubicBezTo>
                      <a:pt x="19125" y="12065"/>
                      <a:pt x="19371" y="11498"/>
                      <a:pt x="19556" y="10921"/>
                    </a:cubicBezTo>
                    <a:cubicBezTo>
                      <a:pt x="19740" y="10345"/>
                      <a:pt x="19864" y="9757"/>
                      <a:pt x="19888" y="9140"/>
                    </a:cubicBezTo>
                    <a:cubicBezTo>
                      <a:pt x="19913" y="8523"/>
                      <a:pt x="19839" y="7875"/>
                      <a:pt x="19728" y="7227"/>
                    </a:cubicBezTo>
                    <a:cubicBezTo>
                      <a:pt x="19617" y="6579"/>
                      <a:pt x="19470" y="5931"/>
                      <a:pt x="19175" y="5344"/>
                    </a:cubicBezTo>
                    <a:cubicBezTo>
                      <a:pt x="18879" y="4757"/>
                      <a:pt x="18437" y="4231"/>
                      <a:pt x="17908" y="3796"/>
                    </a:cubicBezTo>
                    <a:cubicBezTo>
                      <a:pt x="17379" y="3360"/>
                      <a:pt x="16764" y="3016"/>
                      <a:pt x="16013" y="2713"/>
                    </a:cubicBezTo>
                    <a:cubicBezTo>
                      <a:pt x="15263" y="2409"/>
                      <a:pt x="14377" y="2146"/>
                      <a:pt x="13492" y="1994"/>
                    </a:cubicBezTo>
                    <a:cubicBezTo>
                      <a:pt x="12606" y="1842"/>
                      <a:pt x="11720" y="1802"/>
                      <a:pt x="10872" y="1852"/>
                    </a:cubicBezTo>
                    <a:cubicBezTo>
                      <a:pt x="10023" y="1903"/>
                      <a:pt x="9211" y="2045"/>
                      <a:pt x="8498" y="2196"/>
                    </a:cubicBezTo>
                    <a:cubicBezTo>
                      <a:pt x="7784" y="2348"/>
                      <a:pt x="7169" y="2510"/>
                      <a:pt x="6517" y="2763"/>
                    </a:cubicBezTo>
                    <a:cubicBezTo>
                      <a:pt x="5865" y="3016"/>
                      <a:pt x="5176" y="3360"/>
                      <a:pt x="4512" y="3755"/>
                    </a:cubicBezTo>
                    <a:cubicBezTo>
                      <a:pt x="3848" y="4150"/>
                      <a:pt x="3208" y="4595"/>
                      <a:pt x="2716" y="5122"/>
                    </a:cubicBezTo>
                    <a:cubicBezTo>
                      <a:pt x="2224" y="5648"/>
                      <a:pt x="1880" y="6255"/>
                      <a:pt x="1695" y="6954"/>
                    </a:cubicBezTo>
                    <a:cubicBezTo>
                      <a:pt x="1511" y="7652"/>
                      <a:pt x="1486" y="8442"/>
                      <a:pt x="1597" y="9181"/>
                    </a:cubicBezTo>
                    <a:cubicBezTo>
                      <a:pt x="1708" y="9919"/>
                      <a:pt x="1954" y="10608"/>
                      <a:pt x="2249" y="11215"/>
                    </a:cubicBezTo>
                    <a:cubicBezTo>
                      <a:pt x="2544" y="11822"/>
                      <a:pt x="2889" y="12349"/>
                      <a:pt x="3356" y="12936"/>
                    </a:cubicBezTo>
                    <a:cubicBezTo>
                      <a:pt x="3823" y="13523"/>
                      <a:pt x="4414" y="14171"/>
                      <a:pt x="5004" y="14737"/>
                    </a:cubicBezTo>
                    <a:cubicBezTo>
                      <a:pt x="5595" y="15304"/>
                      <a:pt x="6185" y="15790"/>
                      <a:pt x="6899" y="16185"/>
                    </a:cubicBezTo>
                    <a:cubicBezTo>
                      <a:pt x="7612" y="16580"/>
                      <a:pt x="8448" y="16883"/>
                      <a:pt x="9297" y="17076"/>
                    </a:cubicBezTo>
                    <a:cubicBezTo>
                      <a:pt x="10146" y="17268"/>
                      <a:pt x="11007" y="17349"/>
                      <a:pt x="11880" y="17379"/>
                    </a:cubicBezTo>
                    <a:cubicBezTo>
                      <a:pt x="12754" y="17410"/>
                      <a:pt x="13639" y="17389"/>
                      <a:pt x="14451" y="17268"/>
                    </a:cubicBezTo>
                    <a:cubicBezTo>
                      <a:pt x="15263" y="17146"/>
                      <a:pt x="16001" y="16924"/>
                      <a:pt x="16690" y="16569"/>
                    </a:cubicBezTo>
                    <a:cubicBezTo>
                      <a:pt x="17379" y="16215"/>
                      <a:pt x="18018" y="15729"/>
                      <a:pt x="18535" y="15163"/>
                    </a:cubicBezTo>
                    <a:cubicBezTo>
                      <a:pt x="19052" y="14596"/>
                      <a:pt x="19445" y="13948"/>
                      <a:pt x="19704" y="13260"/>
                    </a:cubicBezTo>
                    <a:cubicBezTo>
                      <a:pt x="19962" y="12571"/>
                      <a:pt x="20085" y="11843"/>
                      <a:pt x="20159" y="11114"/>
                    </a:cubicBezTo>
                    <a:cubicBezTo>
                      <a:pt x="20233" y="10385"/>
                      <a:pt x="20257" y="9656"/>
                      <a:pt x="20208" y="8978"/>
                    </a:cubicBezTo>
                    <a:cubicBezTo>
                      <a:pt x="20159" y="8300"/>
                      <a:pt x="20036" y="7672"/>
                      <a:pt x="19851" y="7025"/>
                    </a:cubicBezTo>
                    <a:cubicBezTo>
                      <a:pt x="19667" y="6377"/>
                      <a:pt x="19421" y="5709"/>
                      <a:pt x="19113" y="5142"/>
                    </a:cubicBezTo>
                    <a:cubicBezTo>
                      <a:pt x="18806" y="4575"/>
                      <a:pt x="18437" y="4109"/>
                      <a:pt x="17871" y="3654"/>
                    </a:cubicBezTo>
                    <a:cubicBezTo>
                      <a:pt x="17305" y="3199"/>
                      <a:pt x="16542" y="2753"/>
                      <a:pt x="15780" y="2409"/>
                    </a:cubicBezTo>
                    <a:cubicBezTo>
                      <a:pt x="15017" y="2065"/>
                      <a:pt x="14254" y="1822"/>
                      <a:pt x="13443" y="1700"/>
                    </a:cubicBezTo>
                    <a:cubicBezTo>
                      <a:pt x="12631" y="1579"/>
                      <a:pt x="11770" y="1579"/>
                      <a:pt x="10982" y="1670"/>
                    </a:cubicBezTo>
                    <a:cubicBezTo>
                      <a:pt x="10195" y="1761"/>
                      <a:pt x="9482" y="1943"/>
                      <a:pt x="8719" y="2166"/>
                    </a:cubicBezTo>
                    <a:cubicBezTo>
                      <a:pt x="7956" y="2389"/>
                      <a:pt x="7145" y="2652"/>
                      <a:pt x="6320" y="2966"/>
                    </a:cubicBezTo>
                    <a:cubicBezTo>
                      <a:pt x="5496" y="3279"/>
                      <a:pt x="4660" y="3644"/>
                      <a:pt x="3996" y="4039"/>
                    </a:cubicBezTo>
                    <a:cubicBezTo>
                      <a:pt x="3331" y="4433"/>
                      <a:pt x="2839" y="4858"/>
                      <a:pt x="2397" y="5365"/>
                    </a:cubicBezTo>
                    <a:cubicBezTo>
                      <a:pt x="1954" y="5871"/>
                      <a:pt x="1560" y="6458"/>
                      <a:pt x="1277" y="7045"/>
                    </a:cubicBezTo>
                    <a:cubicBezTo>
                      <a:pt x="994" y="7632"/>
                      <a:pt x="822" y="8219"/>
                      <a:pt x="785" y="8786"/>
                    </a:cubicBezTo>
                    <a:cubicBezTo>
                      <a:pt x="748" y="9353"/>
                      <a:pt x="847" y="9899"/>
                      <a:pt x="1080" y="10506"/>
                    </a:cubicBezTo>
                    <a:cubicBezTo>
                      <a:pt x="1314" y="11114"/>
                      <a:pt x="1683" y="11782"/>
                      <a:pt x="2114" y="12419"/>
                    </a:cubicBezTo>
                    <a:cubicBezTo>
                      <a:pt x="2544" y="13057"/>
                      <a:pt x="3036" y="13664"/>
                      <a:pt x="3602" y="14252"/>
                    </a:cubicBezTo>
                    <a:cubicBezTo>
                      <a:pt x="4168" y="14839"/>
                      <a:pt x="4807" y="15405"/>
                      <a:pt x="5509" y="15881"/>
                    </a:cubicBezTo>
                    <a:cubicBezTo>
                      <a:pt x="6210" y="16357"/>
                      <a:pt x="6972" y="16742"/>
                      <a:pt x="7784" y="17065"/>
                    </a:cubicBezTo>
                    <a:cubicBezTo>
                      <a:pt x="8596" y="17389"/>
                      <a:pt x="9457" y="17652"/>
                      <a:pt x="10306" y="17814"/>
                    </a:cubicBezTo>
                    <a:cubicBezTo>
                      <a:pt x="11155" y="17976"/>
                      <a:pt x="11991" y="18037"/>
                      <a:pt x="12778" y="18037"/>
                    </a:cubicBezTo>
                    <a:cubicBezTo>
                      <a:pt x="13566" y="18037"/>
                      <a:pt x="14304" y="17976"/>
                      <a:pt x="14968" y="17825"/>
                    </a:cubicBezTo>
                    <a:cubicBezTo>
                      <a:pt x="15632" y="17673"/>
                      <a:pt x="16222" y="17430"/>
                      <a:pt x="16838" y="17035"/>
                    </a:cubicBezTo>
                    <a:cubicBezTo>
                      <a:pt x="17453" y="16640"/>
                      <a:pt x="18092" y="16094"/>
                      <a:pt x="18584" y="15547"/>
                    </a:cubicBezTo>
                    <a:cubicBezTo>
                      <a:pt x="19076" y="15001"/>
                      <a:pt x="19421" y="14454"/>
                      <a:pt x="19716" y="13887"/>
                    </a:cubicBezTo>
                    <a:cubicBezTo>
                      <a:pt x="20011" y="13320"/>
                      <a:pt x="20257" y="12733"/>
                      <a:pt x="20442" y="12136"/>
                    </a:cubicBezTo>
                    <a:cubicBezTo>
                      <a:pt x="20626" y="11539"/>
                      <a:pt x="20749" y="10932"/>
                      <a:pt x="20848" y="10294"/>
                    </a:cubicBezTo>
                    <a:cubicBezTo>
                      <a:pt x="20946" y="9656"/>
                      <a:pt x="21020" y="8988"/>
                      <a:pt x="20983" y="8280"/>
                    </a:cubicBezTo>
                    <a:cubicBezTo>
                      <a:pt x="20946" y="7571"/>
                      <a:pt x="20798" y="6822"/>
                      <a:pt x="20565" y="6124"/>
                    </a:cubicBezTo>
                    <a:cubicBezTo>
                      <a:pt x="20331" y="5425"/>
                      <a:pt x="20011" y="4778"/>
                      <a:pt x="19568" y="4170"/>
                    </a:cubicBezTo>
                    <a:cubicBezTo>
                      <a:pt x="19125" y="3563"/>
                      <a:pt x="18560" y="2996"/>
                      <a:pt x="17908" y="2500"/>
                    </a:cubicBezTo>
                    <a:cubicBezTo>
                      <a:pt x="17256" y="2004"/>
                      <a:pt x="16518" y="1579"/>
                      <a:pt x="15743" y="1275"/>
                    </a:cubicBezTo>
                    <a:cubicBezTo>
                      <a:pt x="14968" y="972"/>
                      <a:pt x="14156" y="790"/>
                      <a:pt x="13270" y="729"/>
                    </a:cubicBezTo>
                    <a:cubicBezTo>
                      <a:pt x="12385" y="668"/>
                      <a:pt x="11425" y="729"/>
                      <a:pt x="10503" y="881"/>
                    </a:cubicBezTo>
                    <a:cubicBezTo>
                      <a:pt x="9580" y="1032"/>
                      <a:pt x="8694" y="1275"/>
                      <a:pt x="7883" y="1559"/>
                    </a:cubicBezTo>
                    <a:cubicBezTo>
                      <a:pt x="7071" y="1842"/>
                      <a:pt x="6333" y="2166"/>
                      <a:pt x="5632" y="2530"/>
                    </a:cubicBezTo>
                    <a:cubicBezTo>
                      <a:pt x="4930" y="2895"/>
                      <a:pt x="4266" y="3300"/>
                      <a:pt x="3651" y="3735"/>
                    </a:cubicBezTo>
                    <a:cubicBezTo>
                      <a:pt x="3036" y="4170"/>
                      <a:pt x="2470" y="4636"/>
                      <a:pt x="2064" y="5152"/>
                    </a:cubicBezTo>
                    <a:cubicBezTo>
                      <a:pt x="1658" y="5668"/>
                      <a:pt x="1412" y="6235"/>
                      <a:pt x="1253" y="6842"/>
                    </a:cubicBezTo>
                    <a:cubicBezTo>
                      <a:pt x="1093" y="7450"/>
                      <a:pt x="1019" y="8097"/>
                      <a:pt x="1056" y="8735"/>
                    </a:cubicBezTo>
                    <a:cubicBezTo>
                      <a:pt x="1093" y="9373"/>
                      <a:pt x="1240" y="10000"/>
                      <a:pt x="1449" y="10608"/>
                    </a:cubicBezTo>
                    <a:cubicBezTo>
                      <a:pt x="1658" y="11215"/>
                      <a:pt x="1929" y="11802"/>
                      <a:pt x="2298" y="12430"/>
                    </a:cubicBezTo>
                    <a:cubicBezTo>
                      <a:pt x="2667" y="13057"/>
                      <a:pt x="3135" y="13725"/>
                      <a:pt x="3651" y="14353"/>
                    </a:cubicBezTo>
                    <a:cubicBezTo>
                      <a:pt x="4168" y="14980"/>
                      <a:pt x="4734" y="15567"/>
                      <a:pt x="5299" y="16084"/>
                    </a:cubicBezTo>
                    <a:cubicBezTo>
                      <a:pt x="5865" y="16600"/>
                      <a:pt x="6431" y="17045"/>
                      <a:pt x="7046" y="17430"/>
                    </a:cubicBezTo>
                    <a:cubicBezTo>
                      <a:pt x="7661" y="17814"/>
                      <a:pt x="8325" y="18138"/>
                      <a:pt x="9051" y="18412"/>
                    </a:cubicBezTo>
                    <a:cubicBezTo>
                      <a:pt x="9777" y="18685"/>
                      <a:pt x="10564" y="18908"/>
                      <a:pt x="11290" y="19039"/>
                    </a:cubicBezTo>
                    <a:cubicBezTo>
                      <a:pt x="12016" y="19171"/>
                      <a:pt x="12680" y="19211"/>
                      <a:pt x="13307" y="19191"/>
                    </a:cubicBezTo>
                    <a:cubicBezTo>
                      <a:pt x="13935" y="19171"/>
                      <a:pt x="14525" y="19090"/>
                      <a:pt x="15079" y="18867"/>
                    </a:cubicBezTo>
                    <a:cubicBezTo>
                      <a:pt x="15632" y="18644"/>
                      <a:pt x="16149" y="18280"/>
                      <a:pt x="16641" y="17845"/>
                    </a:cubicBezTo>
                    <a:cubicBezTo>
                      <a:pt x="17133" y="17410"/>
                      <a:pt x="17600" y="16903"/>
                      <a:pt x="17969" y="16367"/>
                    </a:cubicBezTo>
                    <a:cubicBezTo>
                      <a:pt x="18338" y="15831"/>
                      <a:pt x="18609" y="15264"/>
                      <a:pt x="18781" y="14616"/>
                    </a:cubicBezTo>
                    <a:cubicBezTo>
                      <a:pt x="18953" y="13968"/>
                      <a:pt x="19027" y="13239"/>
                      <a:pt x="19089" y="12551"/>
                    </a:cubicBezTo>
                    <a:cubicBezTo>
                      <a:pt x="19150" y="11863"/>
                      <a:pt x="19199" y="11215"/>
                      <a:pt x="19273" y="10517"/>
                    </a:cubicBezTo>
                    <a:cubicBezTo>
                      <a:pt x="19347" y="9818"/>
                      <a:pt x="19445" y="9069"/>
                      <a:pt x="19494" y="8340"/>
                    </a:cubicBezTo>
                    <a:cubicBezTo>
                      <a:pt x="19544" y="7612"/>
                      <a:pt x="19544" y="6903"/>
                      <a:pt x="19396" y="6205"/>
                    </a:cubicBezTo>
                    <a:cubicBezTo>
                      <a:pt x="19248" y="5506"/>
                      <a:pt x="18953" y="4818"/>
                      <a:pt x="18646" y="4241"/>
                    </a:cubicBezTo>
                    <a:cubicBezTo>
                      <a:pt x="18338" y="3664"/>
                      <a:pt x="18018" y="3199"/>
                      <a:pt x="17551" y="2784"/>
                    </a:cubicBezTo>
                    <a:cubicBezTo>
                      <a:pt x="17084" y="2369"/>
                      <a:pt x="16469" y="2004"/>
                      <a:pt x="15841" y="1690"/>
                    </a:cubicBezTo>
                    <a:cubicBezTo>
                      <a:pt x="15214" y="1377"/>
                      <a:pt x="14574" y="1113"/>
                      <a:pt x="13910" y="962"/>
                    </a:cubicBezTo>
                    <a:cubicBezTo>
                      <a:pt x="13246" y="810"/>
                      <a:pt x="12557" y="769"/>
                      <a:pt x="11794" y="840"/>
                    </a:cubicBezTo>
                    <a:cubicBezTo>
                      <a:pt x="11032" y="911"/>
                      <a:pt x="10195" y="1093"/>
                      <a:pt x="9396" y="1316"/>
                    </a:cubicBezTo>
                    <a:cubicBezTo>
                      <a:pt x="8596" y="1539"/>
                      <a:pt x="7833" y="1802"/>
                      <a:pt x="7108" y="2075"/>
                    </a:cubicBezTo>
                    <a:cubicBezTo>
                      <a:pt x="6382" y="2348"/>
                      <a:pt x="5693" y="2632"/>
                      <a:pt x="5017" y="3016"/>
                    </a:cubicBezTo>
                    <a:cubicBezTo>
                      <a:pt x="4340" y="3401"/>
                      <a:pt x="3676" y="3887"/>
                      <a:pt x="3171" y="4393"/>
                    </a:cubicBezTo>
                    <a:cubicBezTo>
                      <a:pt x="2667" y="4899"/>
                      <a:pt x="2323" y="5425"/>
                      <a:pt x="2064" y="5921"/>
                    </a:cubicBezTo>
                    <a:cubicBezTo>
                      <a:pt x="1806" y="6417"/>
                      <a:pt x="1634" y="6883"/>
                      <a:pt x="1535" y="7450"/>
                    </a:cubicBezTo>
                    <a:cubicBezTo>
                      <a:pt x="1437" y="8016"/>
                      <a:pt x="1412" y="8685"/>
                      <a:pt x="1511" y="9393"/>
                    </a:cubicBezTo>
                    <a:cubicBezTo>
                      <a:pt x="1609" y="10102"/>
                      <a:pt x="1831" y="10851"/>
                      <a:pt x="2101" y="11549"/>
                    </a:cubicBezTo>
                    <a:cubicBezTo>
                      <a:pt x="2372" y="12247"/>
                      <a:pt x="2692" y="12895"/>
                      <a:pt x="3085" y="13553"/>
                    </a:cubicBezTo>
                    <a:cubicBezTo>
                      <a:pt x="3479" y="14211"/>
                      <a:pt x="3946" y="14879"/>
                      <a:pt x="4426" y="15497"/>
                    </a:cubicBezTo>
                    <a:cubicBezTo>
                      <a:pt x="4906" y="16114"/>
                      <a:pt x="5398" y="16681"/>
                      <a:pt x="6001" y="17207"/>
                    </a:cubicBezTo>
                    <a:cubicBezTo>
                      <a:pt x="6603" y="17733"/>
                      <a:pt x="7317" y="18219"/>
                      <a:pt x="8030" y="18584"/>
                    </a:cubicBezTo>
                    <a:cubicBezTo>
                      <a:pt x="8744" y="18948"/>
                      <a:pt x="9457" y="19191"/>
                      <a:pt x="10232" y="19373"/>
                    </a:cubicBezTo>
                    <a:cubicBezTo>
                      <a:pt x="11007" y="19555"/>
                      <a:pt x="11843" y="19677"/>
                      <a:pt x="12557" y="19707"/>
                    </a:cubicBezTo>
                    <a:cubicBezTo>
                      <a:pt x="13270" y="19738"/>
                      <a:pt x="13861" y="19677"/>
                      <a:pt x="14525" y="19515"/>
                    </a:cubicBezTo>
                    <a:cubicBezTo>
                      <a:pt x="15189" y="19353"/>
                      <a:pt x="15927" y="19090"/>
                      <a:pt x="16616" y="18705"/>
                    </a:cubicBezTo>
                    <a:cubicBezTo>
                      <a:pt x="17305" y="18321"/>
                      <a:pt x="17945" y="17814"/>
                      <a:pt x="18510" y="17288"/>
                    </a:cubicBezTo>
                    <a:cubicBezTo>
                      <a:pt x="19076" y="16762"/>
                      <a:pt x="19568" y="16215"/>
                      <a:pt x="19974" y="15598"/>
                    </a:cubicBezTo>
                    <a:cubicBezTo>
                      <a:pt x="20380" y="14980"/>
                      <a:pt x="20700" y="14292"/>
                      <a:pt x="20934" y="13614"/>
                    </a:cubicBezTo>
                    <a:cubicBezTo>
                      <a:pt x="21167" y="12936"/>
                      <a:pt x="21315" y="12268"/>
                      <a:pt x="21413" y="11569"/>
                    </a:cubicBezTo>
                    <a:cubicBezTo>
                      <a:pt x="21512" y="10871"/>
                      <a:pt x="21561" y="10142"/>
                      <a:pt x="21536" y="9413"/>
                    </a:cubicBezTo>
                    <a:cubicBezTo>
                      <a:pt x="21512" y="8685"/>
                      <a:pt x="21413" y="7956"/>
                      <a:pt x="21241" y="7288"/>
                    </a:cubicBezTo>
                    <a:cubicBezTo>
                      <a:pt x="21069" y="6620"/>
                      <a:pt x="20823" y="6012"/>
                      <a:pt x="20528" y="5435"/>
                    </a:cubicBezTo>
                    <a:cubicBezTo>
                      <a:pt x="20233" y="4858"/>
                      <a:pt x="19888" y="4312"/>
                      <a:pt x="19458" y="3786"/>
                    </a:cubicBezTo>
                    <a:cubicBezTo>
                      <a:pt x="19027" y="3259"/>
                      <a:pt x="18510" y="2753"/>
                      <a:pt x="17957" y="2338"/>
                    </a:cubicBezTo>
                    <a:cubicBezTo>
                      <a:pt x="17403" y="1923"/>
                      <a:pt x="16813" y="1599"/>
                      <a:pt x="16149" y="1326"/>
                    </a:cubicBezTo>
                    <a:cubicBezTo>
                      <a:pt x="15484" y="1053"/>
                      <a:pt x="14746" y="830"/>
                      <a:pt x="13935" y="678"/>
                    </a:cubicBezTo>
                    <a:cubicBezTo>
                      <a:pt x="13123" y="526"/>
                      <a:pt x="12237" y="445"/>
                      <a:pt x="11388" y="476"/>
                    </a:cubicBezTo>
                    <a:cubicBezTo>
                      <a:pt x="10540" y="506"/>
                      <a:pt x="9728" y="648"/>
                      <a:pt x="8953" y="840"/>
                    </a:cubicBezTo>
                    <a:cubicBezTo>
                      <a:pt x="8178" y="1032"/>
                      <a:pt x="7440" y="1275"/>
                      <a:pt x="6677" y="1599"/>
                    </a:cubicBezTo>
                    <a:cubicBezTo>
                      <a:pt x="5915" y="1923"/>
                      <a:pt x="5127" y="2328"/>
                      <a:pt x="4340" y="2763"/>
                    </a:cubicBezTo>
                    <a:cubicBezTo>
                      <a:pt x="3553" y="3199"/>
                      <a:pt x="2766" y="3664"/>
                      <a:pt x="2126" y="4140"/>
                    </a:cubicBezTo>
                    <a:cubicBezTo>
                      <a:pt x="1486" y="4616"/>
                      <a:pt x="994" y="5101"/>
                      <a:pt x="650" y="5597"/>
                    </a:cubicBezTo>
                    <a:cubicBezTo>
                      <a:pt x="305" y="6093"/>
                      <a:pt x="109" y="6599"/>
                      <a:pt x="35" y="7176"/>
                    </a:cubicBezTo>
                    <a:cubicBezTo>
                      <a:pt x="-39" y="7753"/>
                      <a:pt x="10" y="8401"/>
                      <a:pt x="133" y="9059"/>
                    </a:cubicBezTo>
                    <a:cubicBezTo>
                      <a:pt x="256" y="9717"/>
                      <a:pt x="453" y="10385"/>
                      <a:pt x="674" y="11002"/>
                    </a:cubicBezTo>
                    <a:cubicBezTo>
                      <a:pt x="896" y="11620"/>
                      <a:pt x="1142" y="12187"/>
                      <a:pt x="1511" y="12804"/>
                    </a:cubicBezTo>
                    <a:cubicBezTo>
                      <a:pt x="1880" y="13422"/>
                      <a:pt x="2372" y="14090"/>
                      <a:pt x="2876" y="14687"/>
                    </a:cubicBezTo>
                    <a:cubicBezTo>
                      <a:pt x="3381" y="15284"/>
                      <a:pt x="3897" y="15810"/>
                      <a:pt x="4389" y="16276"/>
                    </a:cubicBezTo>
                    <a:cubicBezTo>
                      <a:pt x="4881" y="16742"/>
                      <a:pt x="5349" y="17146"/>
                      <a:pt x="5779" y="17531"/>
                    </a:cubicBezTo>
                    <a:cubicBezTo>
                      <a:pt x="6210" y="17916"/>
                      <a:pt x="6603" y="18280"/>
                      <a:pt x="7058" y="18665"/>
                    </a:cubicBezTo>
                    <a:cubicBezTo>
                      <a:pt x="7514" y="19049"/>
                      <a:pt x="8030" y="19454"/>
                      <a:pt x="8584" y="19748"/>
                    </a:cubicBezTo>
                    <a:cubicBezTo>
                      <a:pt x="9137" y="20041"/>
                      <a:pt x="9728" y="20223"/>
                      <a:pt x="10330" y="20294"/>
                    </a:cubicBezTo>
                    <a:cubicBezTo>
                      <a:pt x="10933" y="20365"/>
                      <a:pt x="11548" y="20325"/>
                      <a:pt x="12151" y="20193"/>
                    </a:cubicBezTo>
                    <a:cubicBezTo>
                      <a:pt x="12754" y="20061"/>
                      <a:pt x="13344" y="19839"/>
                      <a:pt x="13935" y="19545"/>
                    </a:cubicBezTo>
                    <a:cubicBezTo>
                      <a:pt x="14525" y="19252"/>
                      <a:pt x="15115" y="18887"/>
                      <a:pt x="15681" y="18462"/>
                    </a:cubicBezTo>
                    <a:cubicBezTo>
                      <a:pt x="16247" y="18037"/>
                      <a:pt x="16788" y="17551"/>
                      <a:pt x="17268" y="17055"/>
                    </a:cubicBezTo>
                    <a:cubicBezTo>
                      <a:pt x="17748" y="16559"/>
                      <a:pt x="18166" y="16053"/>
                      <a:pt x="18523" y="15578"/>
                    </a:cubicBezTo>
                    <a:cubicBezTo>
                      <a:pt x="18879" y="15102"/>
                      <a:pt x="19175" y="14656"/>
                      <a:pt x="19445" y="14140"/>
                    </a:cubicBezTo>
                    <a:cubicBezTo>
                      <a:pt x="19716" y="13624"/>
                      <a:pt x="19962" y="13037"/>
                      <a:pt x="20159" y="12419"/>
                    </a:cubicBezTo>
                    <a:cubicBezTo>
                      <a:pt x="20356" y="11802"/>
                      <a:pt x="20503" y="11154"/>
                      <a:pt x="20626" y="10587"/>
                    </a:cubicBezTo>
                    <a:cubicBezTo>
                      <a:pt x="20749" y="10021"/>
                      <a:pt x="20848" y="9535"/>
                      <a:pt x="20860" y="8927"/>
                    </a:cubicBezTo>
                    <a:cubicBezTo>
                      <a:pt x="20872" y="8320"/>
                      <a:pt x="20798" y="7591"/>
                      <a:pt x="20663" y="6964"/>
                    </a:cubicBezTo>
                    <a:cubicBezTo>
                      <a:pt x="20528" y="6336"/>
                      <a:pt x="20331" y="5810"/>
                      <a:pt x="20085" y="5284"/>
                    </a:cubicBezTo>
                    <a:cubicBezTo>
                      <a:pt x="19839" y="4757"/>
                      <a:pt x="19544" y="4231"/>
                      <a:pt x="19175" y="3725"/>
                    </a:cubicBezTo>
                    <a:cubicBezTo>
                      <a:pt x="18806" y="3219"/>
                      <a:pt x="18363" y="2733"/>
                      <a:pt x="17932" y="2348"/>
                    </a:cubicBezTo>
                    <a:cubicBezTo>
                      <a:pt x="17502" y="1964"/>
                      <a:pt x="17084" y="1680"/>
                      <a:pt x="16542" y="1427"/>
                    </a:cubicBezTo>
                    <a:cubicBezTo>
                      <a:pt x="16001" y="1174"/>
                      <a:pt x="15337" y="951"/>
                      <a:pt x="14685" y="769"/>
                    </a:cubicBezTo>
                    <a:cubicBezTo>
                      <a:pt x="14033" y="587"/>
                      <a:pt x="13393" y="445"/>
                      <a:pt x="12705" y="395"/>
                    </a:cubicBezTo>
                    <a:cubicBezTo>
                      <a:pt x="12016" y="344"/>
                      <a:pt x="11278" y="385"/>
                      <a:pt x="10540" y="496"/>
                    </a:cubicBezTo>
                    <a:cubicBezTo>
                      <a:pt x="9802" y="607"/>
                      <a:pt x="9064" y="790"/>
                      <a:pt x="8289" y="1022"/>
                    </a:cubicBezTo>
                    <a:cubicBezTo>
                      <a:pt x="7514" y="1255"/>
                      <a:pt x="6702" y="1539"/>
                      <a:pt x="5951" y="1883"/>
                    </a:cubicBezTo>
                    <a:cubicBezTo>
                      <a:pt x="5201" y="2227"/>
                      <a:pt x="4512" y="2632"/>
                      <a:pt x="3946" y="3047"/>
                    </a:cubicBezTo>
                    <a:cubicBezTo>
                      <a:pt x="3381" y="3462"/>
                      <a:pt x="2938" y="3887"/>
                      <a:pt x="2556" y="4373"/>
                    </a:cubicBezTo>
                    <a:cubicBezTo>
                      <a:pt x="2175" y="4858"/>
                      <a:pt x="1855" y="5405"/>
                      <a:pt x="1671" y="6012"/>
                    </a:cubicBezTo>
                    <a:cubicBezTo>
                      <a:pt x="1486" y="6620"/>
                      <a:pt x="1437" y="7288"/>
                      <a:pt x="1474" y="7925"/>
                    </a:cubicBezTo>
                    <a:cubicBezTo>
                      <a:pt x="1511" y="8563"/>
                      <a:pt x="1634" y="9170"/>
                      <a:pt x="1818" y="9859"/>
                    </a:cubicBezTo>
                    <a:cubicBezTo>
                      <a:pt x="2003" y="10547"/>
                      <a:pt x="2249" y="11316"/>
                      <a:pt x="2556" y="12045"/>
                    </a:cubicBezTo>
                    <a:cubicBezTo>
                      <a:pt x="2864" y="12774"/>
                      <a:pt x="3233" y="13462"/>
                      <a:pt x="3553" y="14039"/>
                    </a:cubicBezTo>
                    <a:cubicBezTo>
                      <a:pt x="3873" y="14616"/>
                      <a:pt x="4143" y="15082"/>
                      <a:pt x="4438" y="15638"/>
                    </a:cubicBezTo>
                    <a:cubicBezTo>
                      <a:pt x="4734" y="16195"/>
                      <a:pt x="5053" y="16843"/>
                      <a:pt x="5398" y="17420"/>
                    </a:cubicBezTo>
                    <a:cubicBezTo>
                      <a:pt x="5742" y="17997"/>
                      <a:pt x="6111" y="18503"/>
                      <a:pt x="6505" y="18968"/>
                    </a:cubicBezTo>
                    <a:cubicBezTo>
                      <a:pt x="6899" y="19434"/>
                      <a:pt x="7317" y="19859"/>
                      <a:pt x="7772" y="20223"/>
                    </a:cubicBezTo>
                    <a:cubicBezTo>
                      <a:pt x="8227" y="20588"/>
                      <a:pt x="8719" y="20891"/>
                      <a:pt x="9297" y="21114"/>
                    </a:cubicBezTo>
                    <a:cubicBezTo>
                      <a:pt x="9875" y="21337"/>
                      <a:pt x="10540" y="21479"/>
                      <a:pt x="11155" y="21539"/>
                    </a:cubicBezTo>
                    <a:cubicBezTo>
                      <a:pt x="11770" y="21600"/>
                      <a:pt x="12335" y="21580"/>
                      <a:pt x="12987" y="21448"/>
                    </a:cubicBezTo>
                    <a:cubicBezTo>
                      <a:pt x="13639" y="21317"/>
                      <a:pt x="14377" y="21074"/>
                      <a:pt x="15091" y="20780"/>
                    </a:cubicBezTo>
                    <a:cubicBezTo>
                      <a:pt x="15804" y="20487"/>
                      <a:pt x="16493" y="20142"/>
                      <a:pt x="17071" y="19798"/>
                    </a:cubicBezTo>
                    <a:cubicBezTo>
                      <a:pt x="17649" y="19454"/>
                      <a:pt x="18117" y="19110"/>
                      <a:pt x="18609" y="18695"/>
                    </a:cubicBezTo>
                    <a:cubicBezTo>
                      <a:pt x="19101" y="18280"/>
                      <a:pt x="19617" y="17794"/>
                      <a:pt x="20060" y="17298"/>
                    </a:cubicBezTo>
                    <a:cubicBezTo>
                      <a:pt x="20503" y="16802"/>
                      <a:pt x="20872" y="16296"/>
                      <a:pt x="21241" y="15790"/>
                    </a:cubicBezTo>
                  </a:path>
                </a:pathLst>
              </a:custGeom>
              <a:noFill/>
              <a:ln w="25400" cap="rnd">
                <a:solidFill>
                  <a:srgbClr val="FF6A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39" name="Line"/>
              <p:cNvSpPr/>
              <p:nvPr/>
            </p:nvSpPr>
            <p:spPr>
              <a:xfrm>
                <a:off x="-3612014" y="214887"/>
                <a:ext cx="748737" cy="722724"/>
              </a:xfrm>
              <a:custGeom>
                <a:avLst/>
                <a:gdLst/>
                <a:ahLst/>
                <a:cxnLst>
                  <a:cxn ang="0">
                    <a:pos x="wd2" y="hd2"/>
                  </a:cxn>
                  <a:cxn ang="5400000">
                    <a:pos x="wd2" y="hd2"/>
                  </a:cxn>
                  <a:cxn ang="10800000">
                    <a:pos x="wd2" y="hd2"/>
                  </a:cxn>
                  <a:cxn ang="16200000">
                    <a:pos x="wd2" y="hd2"/>
                  </a:cxn>
                </a:cxnLst>
                <a:rect l="0" t="0" r="r" b="b"/>
                <a:pathLst>
                  <a:path w="21579" h="21588" extrusionOk="0">
                    <a:moveTo>
                      <a:pt x="20427" y="21588"/>
                    </a:moveTo>
                    <a:cubicBezTo>
                      <a:pt x="20736" y="20744"/>
                      <a:pt x="21045" y="19900"/>
                      <a:pt x="21256" y="18997"/>
                    </a:cubicBezTo>
                    <a:cubicBezTo>
                      <a:pt x="21467" y="18095"/>
                      <a:pt x="21579" y="17134"/>
                      <a:pt x="21579" y="16101"/>
                    </a:cubicBezTo>
                    <a:cubicBezTo>
                      <a:pt x="21579" y="15067"/>
                      <a:pt x="21467" y="13961"/>
                      <a:pt x="21270" y="12928"/>
                    </a:cubicBezTo>
                    <a:cubicBezTo>
                      <a:pt x="21073" y="11894"/>
                      <a:pt x="20793" y="10934"/>
                      <a:pt x="20470" y="10002"/>
                    </a:cubicBezTo>
                    <a:cubicBezTo>
                      <a:pt x="20146" y="9070"/>
                      <a:pt x="19781" y="8168"/>
                      <a:pt x="19388" y="7368"/>
                    </a:cubicBezTo>
                    <a:cubicBezTo>
                      <a:pt x="18995" y="6567"/>
                      <a:pt x="18574" y="5868"/>
                      <a:pt x="18152" y="5228"/>
                    </a:cubicBezTo>
                    <a:cubicBezTo>
                      <a:pt x="17731" y="4587"/>
                      <a:pt x="17310" y="4005"/>
                      <a:pt x="16832" y="3452"/>
                    </a:cubicBezTo>
                    <a:cubicBezTo>
                      <a:pt x="16355" y="2899"/>
                      <a:pt x="15821" y="2375"/>
                      <a:pt x="15245" y="1909"/>
                    </a:cubicBezTo>
                    <a:cubicBezTo>
                      <a:pt x="14669" y="1444"/>
                      <a:pt x="14051" y="1036"/>
                      <a:pt x="13363" y="759"/>
                    </a:cubicBezTo>
                    <a:cubicBezTo>
                      <a:pt x="12675" y="483"/>
                      <a:pt x="11917" y="337"/>
                      <a:pt x="11102" y="221"/>
                    </a:cubicBezTo>
                    <a:cubicBezTo>
                      <a:pt x="10287" y="104"/>
                      <a:pt x="9417" y="17"/>
                      <a:pt x="8532" y="3"/>
                    </a:cubicBezTo>
                    <a:cubicBezTo>
                      <a:pt x="7647" y="-12"/>
                      <a:pt x="6748" y="46"/>
                      <a:pt x="5920" y="250"/>
                    </a:cubicBezTo>
                    <a:cubicBezTo>
                      <a:pt x="5091" y="454"/>
                      <a:pt x="4333" y="803"/>
                      <a:pt x="3630" y="1342"/>
                    </a:cubicBezTo>
                    <a:cubicBezTo>
                      <a:pt x="2928" y="1880"/>
                      <a:pt x="2282" y="2608"/>
                      <a:pt x="1735" y="3379"/>
                    </a:cubicBezTo>
                    <a:cubicBezTo>
                      <a:pt x="1187" y="4151"/>
                      <a:pt x="737" y="4966"/>
                      <a:pt x="457" y="5956"/>
                    </a:cubicBezTo>
                    <a:cubicBezTo>
                      <a:pt x="176" y="6945"/>
                      <a:pt x="63" y="8110"/>
                      <a:pt x="21" y="8852"/>
                    </a:cubicBezTo>
                    <a:cubicBezTo>
                      <a:pt x="-21" y="9594"/>
                      <a:pt x="7" y="9915"/>
                      <a:pt x="35" y="10235"/>
                    </a:cubicBezTo>
                  </a:path>
                </a:pathLst>
              </a:custGeom>
              <a:noFill/>
              <a:ln w="25400" cap="rnd">
                <a:solidFill>
                  <a:srgbClr val="FF6A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40" name="Line"/>
              <p:cNvSpPr/>
              <p:nvPr/>
            </p:nvSpPr>
            <p:spPr>
              <a:xfrm>
                <a:off x="-3890125" y="-65499"/>
                <a:ext cx="1196425" cy="1559683"/>
              </a:xfrm>
              <a:custGeom>
                <a:avLst/>
                <a:gdLst/>
                <a:ahLst/>
                <a:cxnLst>
                  <a:cxn ang="0">
                    <a:pos x="wd2" y="hd2"/>
                  </a:cxn>
                  <a:cxn ang="5400000">
                    <a:pos x="wd2" y="hd2"/>
                  </a:cxn>
                  <a:cxn ang="10800000">
                    <a:pos x="wd2" y="hd2"/>
                  </a:cxn>
                  <a:cxn ang="16200000">
                    <a:pos x="wd2" y="hd2"/>
                  </a:cxn>
                </a:cxnLst>
                <a:rect l="0" t="0" r="r" b="b"/>
                <a:pathLst>
                  <a:path w="21593" h="21578" extrusionOk="0">
                    <a:moveTo>
                      <a:pt x="9157" y="691"/>
                    </a:moveTo>
                    <a:cubicBezTo>
                      <a:pt x="8841" y="799"/>
                      <a:pt x="8524" y="907"/>
                      <a:pt x="8190" y="1035"/>
                    </a:cubicBezTo>
                    <a:cubicBezTo>
                      <a:pt x="7856" y="1163"/>
                      <a:pt x="7504" y="1311"/>
                      <a:pt x="7134" y="1487"/>
                    </a:cubicBezTo>
                    <a:cubicBezTo>
                      <a:pt x="6765" y="1662"/>
                      <a:pt x="6378" y="1864"/>
                      <a:pt x="6009" y="2093"/>
                    </a:cubicBezTo>
                    <a:cubicBezTo>
                      <a:pt x="5639" y="2323"/>
                      <a:pt x="5287" y="2579"/>
                      <a:pt x="4927" y="2882"/>
                    </a:cubicBezTo>
                    <a:cubicBezTo>
                      <a:pt x="4566" y="3186"/>
                      <a:pt x="4197" y="3536"/>
                      <a:pt x="3872" y="3860"/>
                    </a:cubicBezTo>
                    <a:cubicBezTo>
                      <a:pt x="3546" y="4183"/>
                      <a:pt x="3265" y="4480"/>
                      <a:pt x="3054" y="4716"/>
                    </a:cubicBezTo>
                    <a:cubicBezTo>
                      <a:pt x="2843" y="4952"/>
                      <a:pt x="2702" y="5127"/>
                      <a:pt x="2543" y="5383"/>
                    </a:cubicBezTo>
                    <a:cubicBezTo>
                      <a:pt x="2385" y="5639"/>
                      <a:pt x="2209" y="5977"/>
                      <a:pt x="2007" y="6368"/>
                    </a:cubicBezTo>
                    <a:cubicBezTo>
                      <a:pt x="1805" y="6759"/>
                      <a:pt x="1576" y="7203"/>
                      <a:pt x="1383" y="7628"/>
                    </a:cubicBezTo>
                    <a:cubicBezTo>
                      <a:pt x="1189" y="8053"/>
                      <a:pt x="1031" y="8457"/>
                      <a:pt x="916" y="8794"/>
                    </a:cubicBezTo>
                    <a:cubicBezTo>
                      <a:pt x="802" y="9132"/>
                      <a:pt x="732" y="9401"/>
                      <a:pt x="661" y="9698"/>
                    </a:cubicBezTo>
                    <a:cubicBezTo>
                      <a:pt x="591" y="9994"/>
                      <a:pt x="521" y="10318"/>
                      <a:pt x="477" y="10655"/>
                    </a:cubicBezTo>
                    <a:cubicBezTo>
                      <a:pt x="433" y="10992"/>
                      <a:pt x="415" y="11343"/>
                      <a:pt x="406" y="11666"/>
                    </a:cubicBezTo>
                    <a:cubicBezTo>
                      <a:pt x="398" y="11990"/>
                      <a:pt x="398" y="12287"/>
                      <a:pt x="477" y="12671"/>
                    </a:cubicBezTo>
                    <a:cubicBezTo>
                      <a:pt x="556" y="13055"/>
                      <a:pt x="714" y="13527"/>
                      <a:pt x="899" y="13965"/>
                    </a:cubicBezTo>
                    <a:cubicBezTo>
                      <a:pt x="1084" y="14403"/>
                      <a:pt x="1295" y="14808"/>
                      <a:pt x="1514" y="15186"/>
                    </a:cubicBezTo>
                    <a:cubicBezTo>
                      <a:pt x="1734" y="15563"/>
                      <a:pt x="1963" y="15914"/>
                      <a:pt x="2209" y="16257"/>
                    </a:cubicBezTo>
                    <a:cubicBezTo>
                      <a:pt x="2456" y="16601"/>
                      <a:pt x="2719" y="16938"/>
                      <a:pt x="3001" y="17282"/>
                    </a:cubicBezTo>
                    <a:cubicBezTo>
                      <a:pt x="3282" y="17626"/>
                      <a:pt x="3581" y="17977"/>
                      <a:pt x="3845" y="18287"/>
                    </a:cubicBezTo>
                    <a:cubicBezTo>
                      <a:pt x="4109" y="18597"/>
                      <a:pt x="4338" y="18866"/>
                      <a:pt x="4566" y="19082"/>
                    </a:cubicBezTo>
                    <a:cubicBezTo>
                      <a:pt x="4795" y="19298"/>
                      <a:pt x="5024" y="19460"/>
                      <a:pt x="5279" y="19642"/>
                    </a:cubicBezTo>
                    <a:cubicBezTo>
                      <a:pt x="5534" y="19824"/>
                      <a:pt x="5815" y="20026"/>
                      <a:pt x="6176" y="20208"/>
                    </a:cubicBezTo>
                    <a:cubicBezTo>
                      <a:pt x="6536" y="20390"/>
                      <a:pt x="6976" y="20552"/>
                      <a:pt x="7389" y="20687"/>
                    </a:cubicBezTo>
                    <a:cubicBezTo>
                      <a:pt x="7803" y="20821"/>
                      <a:pt x="8190" y="20929"/>
                      <a:pt x="8665" y="21030"/>
                    </a:cubicBezTo>
                    <a:cubicBezTo>
                      <a:pt x="9140" y="21132"/>
                      <a:pt x="9702" y="21226"/>
                      <a:pt x="10169" y="21287"/>
                    </a:cubicBezTo>
                    <a:cubicBezTo>
                      <a:pt x="10635" y="21347"/>
                      <a:pt x="11004" y="21374"/>
                      <a:pt x="11409" y="21341"/>
                    </a:cubicBezTo>
                    <a:cubicBezTo>
                      <a:pt x="11813" y="21307"/>
                      <a:pt x="12253" y="21212"/>
                      <a:pt x="12640" y="21145"/>
                    </a:cubicBezTo>
                    <a:cubicBezTo>
                      <a:pt x="13027" y="21078"/>
                      <a:pt x="13361" y="21037"/>
                      <a:pt x="13686" y="20950"/>
                    </a:cubicBezTo>
                    <a:cubicBezTo>
                      <a:pt x="14012" y="20862"/>
                      <a:pt x="14329" y="20727"/>
                      <a:pt x="14707" y="20586"/>
                    </a:cubicBezTo>
                    <a:cubicBezTo>
                      <a:pt x="15085" y="20444"/>
                      <a:pt x="15525" y="20296"/>
                      <a:pt x="15929" y="20114"/>
                    </a:cubicBezTo>
                    <a:cubicBezTo>
                      <a:pt x="16334" y="19932"/>
                      <a:pt x="16703" y="19716"/>
                      <a:pt x="17011" y="19507"/>
                    </a:cubicBezTo>
                    <a:cubicBezTo>
                      <a:pt x="17319" y="19298"/>
                      <a:pt x="17565" y="19096"/>
                      <a:pt x="17802" y="18873"/>
                    </a:cubicBezTo>
                    <a:cubicBezTo>
                      <a:pt x="18040" y="18651"/>
                      <a:pt x="18269" y="18408"/>
                      <a:pt x="18506" y="18138"/>
                    </a:cubicBezTo>
                    <a:cubicBezTo>
                      <a:pt x="18743" y="17869"/>
                      <a:pt x="18990" y="17572"/>
                      <a:pt x="19157" y="17363"/>
                    </a:cubicBezTo>
                    <a:cubicBezTo>
                      <a:pt x="19324" y="17154"/>
                      <a:pt x="19412" y="17033"/>
                      <a:pt x="19526" y="16878"/>
                    </a:cubicBezTo>
                    <a:cubicBezTo>
                      <a:pt x="19641" y="16723"/>
                      <a:pt x="19781" y="16534"/>
                      <a:pt x="19904" y="16298"/>
                    </a:cubicBezTo>
                    <a:cubicBezTo>
                      <a:pt x="20028" y="16062"/>
                      <a:pt x="20133" y="15779"/>
                      <a:pt x="20239" y="15448"/>
                    </a:cubicBezTo>
                    <a:cubicBezTo>
                      <a:pt x="20344" y="15118"/>
                      <a:pt x="20450" y="14741"/>
                      <a:pt x="20529" y="14397"/>
                    </a:cubicBezTo>
                    <a:cubicBezTo>
                      <a:pt x="20608" y="14053"/>
                      <a:pt x="20661" y="13743"/>
                      <a:pt x="20696" y="13379"/>
                    </a:cubicBezTo>
                    <a:cubicBezTo>
                      <a:pt x="20731" y="13015"/>
                      <a:pt x="20749" y="12597"/>
                      <a:pt x="20766" y="12212"/>
                    </a:cubicBezTo>
                    <a:cubicBezTo>
                      <a:pt x="20784" y="11828"/>
                      <a:pt x="20801" y="11478"/>
                      <a:pt x="20819" y="11107"/>
                    </a:cubicBezTo>
                    <a:cubicBezTo>
                      <a:pt x="20837" y="10736"/>
                      <a:pt x="20854" y="10345"/>
                      <a:pt x="20872" y="9961"/>
                    </a:cubicBezTo>
                    <a:cubicBezTo>
                      <a:pt x="20889" y="9577"/>
                      <a:pt x="20907" y="9199"/>
                      <a:pt x="20916" y="8768"/>
                    </a:cubicBezTo>
                    <a:cubicBezTo>
                      <a:pt x="20925" y="8336"/>
                      <a:pt x="20925" y="7851"/>
                      <a:pt x="20907" y="7426"/>
                    </a:cubicBezTo>
                    <a:cubicBezTo>
                      <a:pt x="20889" y="7001"/>
                      <a:pt x="20854" y="6637"/>
                      <a:pt x="20810" y="6293"/>
                    </a:cubicBezTo>
                    <a:cubicBezTo>
                      <a:pt x="20766" y="5950"/>
                      <a:pt x="20714" y="5626"/>
                      <a:pt x="20617" y="5302"/>
                    </a:cubicBezTo>
                    <a:cubicBezTo>
                      <a:pt x="20520" y="4979"/>
                      <a:pt x="20379" y="4655"/>
                      <a:pt x="20256" y="4365"/>
                    </a:cubicBezTo>
                    <a:cubicBezTo>
                      <a:pt x="20133" y="4075"/>
                      <a:pt x="20028" y="3819"/>
                      <a:pt x="19904" y="3603"/>
                    </a:cubicBezTo>
                    <a:cubicBezTo>
                      <a:pt x="19781" y="3388"/>
                      <a:pt x="19641" y="3212"/>
                      <a:pt x="19429" y="2990"/>
                    </a:cubicBezTo>
                    <a:cubicBezTo>
                      <a:pt x="19218" y="2768"/>
                      <a:pt x="18937" y="2498"/>
                      <a:pt x="18647" y="2269"/>
                    </a:cubicBezTo>
                    <a:cubicBezTo>
                      <a:pt x="18357" y="2039"/>
                      <a:pt x="18057" y="1851"/>
                      <a:pt x="17732" y="1675"/>
                    </a:cubicBezTo>
                    <a:cubicBezTo>
                      <a:pt x="17407" y="1500"/>
                      <a:pt x="17055" y="1338"/>
                      <a:pt x="16650" y="1143"/>
                    </a:cubicBezTo>
                    <a:cubicBezTo>
                      <a:pt x="16246" y="947"/>
                      <a:pt x="15788" y="718"/>
                      <a:pt x="15322" y="543"/>
                    </a:cubicBezTo>
                    <a:cubicBezTo>
                      <a:pt x="14856" y="368"/>
                      <a:pt x="14381" y="246"/>
                      <a:pt x="13977" y="159"/>
                    </a:cubicBezTo>
                    <a:cubicBezTo>
                      <a:pt x="13572" y="71"/>
                      <a:pt x="13238" y="17"/>
                      <a:pt x="12895" y="3"/>
                    </a:cubicBezTo>
                    <a:cubicBezTo>
                      <a:pt x="12552" y="-10"/>
                      <a:pt x="12200" y="17"/>
                      <a:pt x="11769" y="30"/>
                    </a:cubicBezTo>
                    <a:cubicBezTo>
                      <a:pt x="11338" y="44"/>
                      <a:pt x="10828" y="44"/>
                      <a:pt x="10441" y="64"/>
                    </a:cubicBezTo>
                    <a:cubicBezTo>
                      <a:pt x="10054" y="84"/>
                      <a:pt x="9790" y="125"/>
                      <a:pt x="9439" y="179"/>
                    </a:cubicBezTo>
                    <a:cubicBezTo>
                      <a:pt x="9087" y="233"/>
                      <a:pt x="8647" y="300"/>
                      <a:pt x="8278" y="374"/>
                    </a:cubicBezTo>
                    <a:cubicBezTo>
                      <a:pt x="7908" y="448"/>
                      <a:pt x="7609" y="529"/>
                      <a:pt x="7301" y="630"/>
                    </a:cubicBezTo>
                    <a:cubicBezTo>
                      <a:pt x="6994" y="732"/>
                      <a:pt x="6677" y="853"/>
                      <a:pt x="6325" y="1055"/>
                    </a:cubicBezTo>
                    <a:cubicBezTo>
                      <a:pt x="5973" y="1257"/>
                      <a:pt x="5586" y="1541"/>
                      <a:pt x="5235" y="1824"/>
                    </a:cubicBezTo>
                    <a:cubicBezTo>
                      <a:pt x="4883" y="2107"/>
                      <a:pt x="4566" y="2390"/>
                      <a:pt x="4232" y="2700"/>
                    </a:cubicBezTo>
                    <a:cubicBezTo>
                      <a:pt x="3898" y="3010"/>
                      <a:pt x="3546" y="3347"/>
                      <a:pt x="3212" y="3684"/>
                    </a:cubicBezTo>
                    <a:cubicBezTo>
                      <a:pt x="2878" y="4021"/>
                      <a:pt x="2561" y="4359"/>
                      <a:pt x="2262" y="4689"/>
                    </a:cubicBezTo>
                    <a:cubicBezTo>
                      <a:pt x="1963" y="5019"/>
                      <a:pt x="1682" y="5343"/>
                      <a:pt x="1444" y="5666"/>
                    </a:cubicBezTo>
                    <a:cubicBezTo>
                      <a:pt x="1207" y="5990"/>
                      <a:pt x="1013" y="6314"/>
                      <a:pt x="872" y="6590"/>
                    </a:cubicBezTo>
                    <a:cubicBezTo>
                      <a:pt x="732" y="6866"/>
                      <a:pt x="644" y="7096"/>
                      <a:pt x="538" y="7446"/>
                    </a:cubicBezTo>
                    <a:cubicBezTo>
                      <a:pt x="433" y="7797"/>
                      <a:pt x="310" y="8269"/>
                      <a:pt x="230" y="8673"/>
                    </a:cubicBezTo>
                    <a:cubicBezTo>
                      <a:pt x="151" y="9078"/>
                      <a:pt x="116" y="9415"/>
                      <a:pt x="81" y="9772"/>
                    </a:cubicBezTo>
                    <a:cubicBezTo>
                      <a:pt x="46" y="10129"/>
                      <a:pt x="11" y="10507"/>
                      <a:pt x="2" y="10918"/>
                    </a:cubicBezTo>
                    <a:cubicBezTo>
                      <a:pt x="-7" y="11329"/>
                      <a:pt x="11" y="11774"/>
                      <a:pt x="37" y="12132"/>
                    </a:cubicBezTo>
                    <a:cubicBezTo>
                      <a:pt x="63" y="12489"/>
                      <a:pt x="99" y="12759"/>
                      <a:pt x="178" y="13123"/>
                    </a:cubicBezTo>
                    <a:cubicBezTo>
                      <a:pt x="257" y="13487"/>
                      <a:pt x="380" y="13945"/>
                      <a:pt x="529" y="14343"/>
                    </a:cubicBezTo>
                    <a:cubicBezTo>
                      <a:pt x="679" y="14741"/>
                      <a:pt x="855" y="15078"/>
                      <a:pt x="1004" y="15347"/>
                    </a:cubicBezTo>
                    <a:cubicBezTo>
                      <a:pt x="1154" y="15617"/>
                      <a:pt x="1277" y="15819"/>
                      <a:pt x="1435" y="16089"/>
                    </a:cubicBezTo>
                    <a:cubicBezTo>
                      <a:pt x="1594" y="16359"/>
                      <a:pt x="1787" y="16696"/>
                      <a:pt x="1989" y="17019"/>
                    </a:cubicBezTo>
                    <a:cubicBezTo>
                      <a:pt x="2192" y="17343"/>
                      <a:pt x="2403" y="17653"/>
                      <a:pt x="2675" y="18010"/>
                    </a:cubicBezTo>
                    <a:cubicBezTo>
                      <a:pt x="2948" y="18368"/>
                      <a:pt x="3282" y="18772"/>
                      <a:pt x="3599" y="19109"/>
                    </a:cubicBezTo>
                    <a:cubicBezTo>
                      <a:pt x="3915" y="19446"/>
                      <a:pt x="4214" y="19716"/>
                      <a:pt x="4549" y="19959"/>
                    </a:cubicBezTo>
                    <a:cubicBezTo>
                      <a:pt x="4883" y="20201"/>
                      <a:pt x="5252" y="20417"/>
                      <a:pt x="5622" y="20586"/>
                    </a:cubicBezTo>
                    <a:cubicBezTo>
                      <a:pt x="5991" y="20754"/>
                      <a:pt x="6360" y="20875"/>
                      <a:pt x="6668" y="20983"/>
                    </a:cubicBezTo>
                    <a:cubicBezTo>
                      <a:pt x="6976" y="21091"/>
                      <a:pt x="7222" y="21186"/>
                      <a:pt x="7548" y="21260"/>
                    </a:cubicBezTo>
                    <a:cubicBezTo>
                      <a:pt x="7873" y="21334"/>
                      <a:pt x="8278" y="21388"/>
                      <a:pt x="8621" y="21435"/>
                    </a:cubicBezTo>
                    <a:cubicBezTo>
                      <a:pt x="8964" y="21482"/>
                      <a:pt x="9245" y="21523"/>
                      <a:pt x="9641" y="21550"/>
                    </a:cubicBezTo>
                    <a:cubicBezTo>
                      <a:pt x="10037" y="21577"/>
                      <a:pt x="10547" y="21590"/>
                      <a:pt x="11030" y="21563"/>
                    </a:cubicBezTo>
                    <a:cubicBezTo>
                      <a:pt x="11514" y="21536"/>
                      <a:pt x="11972" y="21469"/>
                      <a:pt x="12438" y="21388"/>
                    </a:cubicBezTo>
                    <a:cubicBezTo>
                      <a:pt x="12904" y="21307"/>
                      <a:pt x="13379" y="21212"/>
                      <a:pt x="13783" y="21118"/>
                    </a:cubicBezTo>
                    <a:cubicBezTo>
                      <a:pt x="14188" y="21024"/>
                      <a:pt x="14522" y="20929"/>
                      <a:pt x="14891" y="20774"/>
                    </a:cubicBezTo>
                    <a:cubicBezTo>
                      <a:pt x="15261" y="20619"/>
                      <a:pt x="15665" y="20403"/>
                      <a:pt x="15964" y="20215"/>
                    </a:cubicBezTo>
                    <a:cubicBezTo>
                      <a:pt x="16263" y="20026"/>
                      <a:pt x="16457" y="19864"/>
                      <a:pt x="16756" y="19635"/>
                    </a:cubicBezTo>
                    <a:cubicBezTo>
                      <a:pt x="17055" y="19406"/>
                      <a:pt x="17459" y="19109"/>
                      <a:pt x="17776" y="18839"/>
                    </a:cubicBezTo>
                    <a:cubicBezTo>
                      <a:pt x="18093" y="18570"/>
                      <a:pt x="18321" y="18327"/>
                      <a:pt x="18550" y="18105"/>
                    </a:cubicBezTo>
                    <a:cubicBezTo>
                      <a:pt x="18779" y="17882"/>
                      <a:pt x="19007" y="17680"/>
                      <a:pt x="19218" y="17451"/>
                    </a:cubicBezTo>
                    <a:cubicBezTo>
                      <a:pt x="19429" y="17221"/>
                      <a:pt x="19623" y="16965"/>
                      <a:pt x="19764" y="16702"/>
                    </a:cubicBezTo>
                    <a:cubicBezTo>
                      <a:pt x="19904" y="16439"/>
                      <a:pt x="19992" y="16170"/>
                      <a:pt x="20107" y="15860"/>
                    </a:cubicBezTo>
                    <a:cubicBezTo>
                      <a:pt x="20221" y="15550"/>
                      <a:pt x="20362" y="15199"/>
                      <a:pt x="20494" y="14869"/>
                    </a:cubicBezTo>
                    <a:cubicBezTo>
                      <a:pt x="20626" y="14538"/>
                      <a:pt x="20749" y="14228"/>
                      <a:pt x="20863" y="13898"/>
                    </a:cubicBezTo>
                    <a:cubicBezTo>
                      <a:pt x="20977" y="13568"/>
                      <a:pt x="21083" y="13217"/>
                      <a:pt x="21180" y="12887"/>
                    </a:cubicBezTo>
                    <a:cubicBezTo>
                      <a:pt x="21276" y="12556"/>
                      <a:pt x="21364" y="12246"/>
                      <a:pt x="21426" y="11943"/>
                    </a:cubicBezTo>
                    <a:cubicBezTo>
                      <a:pt x="21487" y="11639"/>
                      <a:pt x="21523" y="11343"/>
                      <a:pt x="21549" y="10972"/>
                    </a:cubicBezTo>
                    <a:cubicBezTo>
                      <a:pt x="21575" y="10601"/>
                      <a:pt x="21593" y="10156"/>
                      <a:pt x="21593" y="9705"/>
                    </a:cubicBezTo>
                    <a:cubicBezTo>
                      <a:pt x="21593" y="9253"/>
                      <a:pt x="21575" y="8794"/>
                      <a:pt x="21558" y="8430"/>
                    </a:cubicBezTo>
                    <a:cubicBezTo>
                      <a:pt x="21540" y="8066"/>
                      <a:pt x="21523" y="7797"/>
                      <a:pt x="21461" y="7487"/>
                    </a:cubicBezTo>
                    <a:cubicBezTo>
                      <a:pt x="21400" y="7177"/>
                      <a:pt x="21294" y="6826"/>
                      <a:pt x="21153" y="6435"/>
                    </a:cubicBezTo>
                    <a:cubicBezTo>
                      <a:pt x="21013" y="6044"/>
                      <a:pt x="20837" y="5612"/>
                      <a:pt x="20626" y="5201"/>
                    </a:cubicBezTo>
                    <a:cubicBezTo>
                      <a:pt x="20415" y="4790"/>
                      <a:pt x="20168" y="4399"/>
                      <a:pt x="19887" y="4048"/>
                    </a:cubicBezTo>
                    <a:cubicBezTo>
                      <a:pt x="19605" y="3698"/>
                      <a:pt x="19289" y="3388"/>
                      <a:pt x="18990" y="3118"/>
                    </a:cubicBezTo>
                    <a:cubicBezTo>
                      <a:pt x="18691" y="2848"/>
                      <a:pt x="18409" y="2619"/>
                      <a:pt x="18128" y="2424"/>
                    </a:cubicBezTo>
                    <a:cubicBezTo>
                      <a:pt x="17846" y="2228"/>
                      <a:pt x="17565" y="2066"/>
                      <a:pt x="17266" y="1905"/>
                    </a:cubicBezTo>
                    <a:cubicBezTo>
                      <a:pt x="16967" y="1743"/>
                      <a:pt x="16650" y="1581"/>
                      <a:pt x="16272" y="1433"/>
                    </a:cubicBezTo>
                    <a:cubicBezTo>
                      <a:pt x="15894" y="1284"/>
                      <a:pt x="15454" y="1150"/>
                      <a:pt x="15050" y="1048"/>
                    </a:cubicBezTo>
                    <a:cubicBezTo>
                      <a:pt x="14645" y="947"/>
                      <a:pt x="14276" y="880"/>
                      <a:pt x="13880" y="846"/>
                    </a:cubicBezTo>
                    <a:cubicBezTo>
                      <a:pt x="13484" y="812"/>
                      <a:pt x="13062" y="812"/>
                      <a:pt x="12684" y="826"/>
                    </a:cubicBezTo>
                    <a:cubicBezTo>
                      <a:pt x="12306" y="839"/>
                      <a:pt x="11972" y="866"/>
                      <a:pt x="11655" y="914"/>
                    </a:cubicBezTo>
                    <a:cubicBezTo>
                      <a:pt x="11338" y="961"/>
                      <a:pt x="11039" y="1028"/>
                      <a:pt x="10652" y="1116"/>
                    </a:cubicBezTo>
                    <a:cubicBezTo>
                      <a:pt x="10265" y="1203"/>
                      <a:pt x="9790" y="1311"/>
                      <a:pt x="9289" y="1453"/>
                    </a:cubicBezTo>
                    <a:cubicBezTo>
                      <a:pt x="8788" y="1594"/>
                      <a:pt x="8260" y="1770"/>
                      <a:pt x="7829" y="1918"/>
                    </a:cubicBezTo>
                    <a:cubicBezTo>
                      <a:pt x="7398" y="2066"/>
                      <a:pt x="7064" y="2188"/>
                      <a:pt x="6765" y="2329"/>
                    </a:cubicBezTo>
                    <a:cubicBezTo>
                      <a:pt x="6466" y="2471"/>
                      <a:pt x="6202" y="2633"/>
                      <a:pt x="5947" y="2821"/>
                    </a:cubicBezTo>
                    <a:cubicBezTo>
                      <a:pt x="5692" y="3010"/>
                      <a:pt x="5446" y="3226"/>
                      <a:pt x="5129" y="3496"/>
                    </a:cubicBezTo>
                    <a:cubicBezTo>
                      <a:pt x="4813" y="3765"/>
                      <a:pt x="4426" y="4089"/>
                      <a:pt x="4091" y="4412"/>
                    </a:cubicBezTo>
                    <a:cubicBezTo>
                      <a:pt x="3757" y="4736"/>
                      <a:pt x="3476" y="5060"/>
                      <a:pt x="3203" y="5417"/>
                    </a:cubicBezTo>
                    <a:cubicBezTo>
                      <a:pt x="2930" y="5774"/>
                      <a:pt x="2667" y="6165"/>
                      <a:pt x="2464" y="6556"/>
                    </a:cubicBezTo>
                    <a:cubicBezTo>
                      <a:pt x="2262" y="6947"/>
                      <a:pt x="2121" y="7338"/>
                      <a:pt x="2007" y="7770"/>
                    </a:cubicBezTo>
                    <a:cubicBezTo>
                      <a:pt x="1893" y="8201"/>
                      <a:pt x="1805" y="8673"/>
                      <a:pt x="1752" y="9138"/>
                    </a:cubicBezTo>
                    <a:cubicBezTo>
                      <a:pt x="1699" y="9603"/>
                      <a:pt x="1682" y="10062"/>
                      <a:pt x="1699" y="10439"/>
                    </a:cubicBezTo>
                    <a:cubicBezTo>
                      <a:pt x="1717" y="10817"/>
                      <a:pt x="1770" y="11114"/>
                      <a:pt x="1857" y="11464"/>
                    </a:cubicBezTo>
                    <a:cubicBezTo>
                      <a:pt x="1945" y="11815"/>
                      <a:pt x="2069" y="12219"/>
                      <a:pt x="2200" y="12583"/>
                    </a:cubicBezTo>
                    <a:cubicBezTo>
                      <a:pt x="2332" y="12947"/>
                      <a:pt x="2473" y="13271"/>
                      <a:pt x="2667" y="13642"/>
                    </a:cubicBezTo>
                    <a:cubicBezTo>
                      <a:pt x="2860" y="14012"/>
                      <a:pt x="3106" y="14430"/>
                      <a:pt x="3370" y="14828"/>
                    </a:cubicBezTo>
                    <a:cubicBezTo>
                      <a:pt x="3634" y="15226"/>
                      <a:pt x="3915" y="15603"/>
                      <a:pt x="4241" y="15947"/>
                    </a:cubicBezTo>
                    <a:cubicBezTo>
                      <a:pt x="4566" y="16291"/>
                      <a:pt x="4936" y="16601"/>
                      <a:pt x="5349" y="16878"/>
                    </a:cubicBezTo>
                    <a:cubicBezTo>
                      <a:pt x="5762" y="17154"/>
                      <a:pt x="6220" y="17397"/>
                      <a:pt x="6659" y="17579"/>
                    </a:cubicBezTo>
                    <a:cubicBezTo>
                      <a:pt x="7099" y="17761"/>
                      <a:pt x="7521" y="17882"/>
                      <a:pt x="7900" y="17970"/>
                    </a:cubicBezTo>
                    <a:cubicBezTo>
                      <a:pt x="8278" y="18057"/>
                      <a:pt x="8612" y="18111"/>
                      <a:pt x="8929" y="18152"/>
                    </a:cubicBezTo>
                    <a:cubicBezTo>
                      <a:pt x="9245" y="18192"/>
                      <a:pt x="9544" y="18219"/>
                      <a:pt x="9940" y="18199"/>
                    </a:cubicBezTo>
                    <a:cubicBezTo>
                      <a:pt x="10336" y="18179"/>
                      <a:pt x="10828" y="18111"/>
                      <a:pt x="11224" y="18064"/>
                    </a:cubicBezTo>
                    <a:cubicBezTo>
                      <a:pt x="11620" y="18017"/>
                      <a:pt x="11919" y="17990"/>
                      <a:pt x="12209" y="17943"/>
                    </a:cubicBezTo>
                    <a:cubicBezTo>
                      <a:pt x="12499" y="17896"/>
                      <a:pt x="12781" y="17828"/>
                      <a:pt x="13062" y="17754"/>
                    </a:cubicBezTo>
                    <a:cubicBezTo>
                      <a:pt x="13343" y="17680"/>
                      <a:pt x="13625" y="17599"/>
                      <a:pt x="13933" y="17478"/>
                    </a:cubicBezTo>
                    <a:cubicBezTo>
                      <a:pt x="14241" y="17356"/>
                      <a:pt x="14575" y="17194"/>
                      <a:pt x="14865" y="17046"/>
                    </a:cubicBezTo>
                    <a:cubicBezTo>
                      <a:pt x="15155" y="16898"/>
                      <a:pt x="15401" y="16763"/>
                      <a:pt x="15639" y="16588"/>
                    </a:cubicBezTo>
                    <a:cubicBezTo>
                      <a:pt x="15876" y="16412"/>
                      <a:pt x="16105" y="16197"/>
                      <a:pt x="16290" y="16048"/>
                    </a:cubicBezTo>
                    <a:cubicBezTo>
                      <a:pt x="16474" y="15900"/>
                      <a:pt x="16615" y="15819"/>
                      <a:pt x="16729" y="15718"/>
                    </a:cubicBezTo>
                    <a:cubicBezTo>
                      <a:pt x="16844" y="15617"/>
                      <a:pt x="16932" y="15496"/>
                      <a:pt x="17072" y="15361"/>
                    </a:cubicBezTo>
                    <a:cubicBezTo>
                      <a:pt x="17213" y="15226"/>
                      <a:pt x="17407" y="15078"/>
                      <a:pt x="17635" y="14869"/>
                    </a:cubicBezTo>
                    <a:cubicBezTo>
                      <a:pt x="17864" y="14660"/>
                      <a:pt x="18128" y="14390"/>
                      <a:pt x="18330" y="14154"/>
                    </a:cubicBezTo>
                    <a:cubicBezTo>
                      <a:pt x="18532" y="13918"/>
                      <a:pt x="18673" y="13716"/>
                      <a:pt x="18831" y="13446"/>
                    </a:cubicBezTo>
                    <a:cubicBezTo>
                      <a:pt x="18990" y="13177"/>
                      <a:pt x="19166" y="12839"/>
                      <a:pt x="19324" y="12516"/>
                    </a:cubicBezTo>
                    <a:cubicBezTo>
                      <a:pt x="19482" y="12192"/>
                      <a:pt x="19623" y="11882"/>
                      <a:pt x="19737" y="11592"/>
                    </a:cubicBezTo>
                    <a:cubicBezTo>
                      <a:pt x="19852" y="11302"/>
                      <a:pt x="19940" y="11033"/>
                      <a:pt x="20028" y="10763"/>
                    </a:cubicBezTo>
                  </a:path>
                </a:pathLst>
              </a:custGeom>
              <a:noFill/>
              <a:ln w="25400" cap="rnd">
                <a:solidFill>
                  <a:srgbClr val="E224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41" name="Line"/>
              <p:cNvSpPr/>
              <p:nvPr/>
            </p:nvSpPr>
            <p:spPr>
              <a:xfrm>
                <a:off x="-2838913" y="314853"/>
                <a:ext cx="66782" cy="391782"/>
              </a:xfrm>
              <a:custGeom>
                <a:avLst/>
                <a:gdLst/>
                <a:ahLst/>
                <a:cxnLst>
                  <a:cxn ang="0">
                    <a:pos x="wd2" y="hd2"/>
                  </a:cxn>
                  <a:cxn ang="5400000">
                    <a:pos x="wd2" y="hd2"/>
                  </a:cxn>
                  <a:cxn ang="10800000">
                    <a:pos x="wd2" y="hd2"/>
                  </a:cxn>
                  <a:cxn ang="16200000">
                    <a:pos x="wd2" y="hd2"/>
                  </a:cxn>
                </a:cxnLst>
                <a:rect l="0" t="0" r="r" b="b"/>
                <a:pathLst>
                  <a:path w="21451" h="21600" extrusionOk="0">
                    <a:moveTo>
                      <a:pt x="18783" y="21600"/>
                    </a:moveTo>
                    <a:cubicBezTo>
                      <a:pt x="19722" y="19881"/>
                      <a:pt x="20661" y="18161"/>
                      <a:pt x="21130" y="16388"/>
                    </a:cubicBezTo>
                    <a:cubicBezTo>
                      <a:pt x="21600" y="14615"/>
                      <a:pt x="21600" y="12788"/>
                      <a:pt x="20817" y="11284"/>
                    </a:cubicBezTo>
                    <a:cubicBezTo>
                      <a:pt x="20035" y="9779"/>
                      <a:pt x="18470" y="8597"/>
                      <a:pt x="16435" y="7254"/>
                    </a:cubicBezTo>
                    <a:cubicBezTo>
                      <a:pt x="14400" y="5910"/>
                      <a:pt x="11896" y="4406"/>
                      <a:pt x="9078" y="3170"/>
                    </a:cubicBezTo>
                    <a:cubicBezTo>
                      <a:pt x="6261" y="1934"/>
                      <a:pt x="3130" y="967"/>
                      <a:pt x="0" y="0"/>
                    </a:cubicBezTo>
                  </a:path>
                </a:pathLst>
              </a:custGeom>
              <a:noFill/>
              <a:ln w="25400" cap="rnd">
                <a:solidFill>
                  <a:srgbClr val="E224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42" name="Line"/>
              <p:cNvSpPr/>
              <p:nvPr/>
            </p:nvSpPr>
            <p:spPr>
              <a:xfrm>
                <a:off x="-3792051" y="67431"/>
                <a:ext cx="1027572" cy="1338103"/>
              </a:xfrm>
              <a:custGeom>
                <a:avLst/>
                <a:gdLst/>
                <a:ahLst/>
                <a:cxnLst>
                  <a:cxn ang="0">
                    <a:pos x="wd2" y="hd2"/>
                  </a:cxn>
                  <a:cxn ang="5400000">
                    <a:pos x="wd2" y="hd2"/>
                  </a:cxn>
                  <a:cxn ang="10800000">
                    <a:pos x="wd2" y="hd2"/>
                  </a:cxn>
                  <a:cxn ang="16200000">
                    <a:pos x="wd2" y="hd2"/>
                  </a:cxn>
                </a:cxnLst>
                <a:rect l="0" t="0" r="r" b="b"/>
                <a:pathLst>
                  <a:path w="21567" h="21569" extrusionOk="0">
                    <a:moveTo>
                      <a:pt x="19944" y="3894"/>
                    </a:moveTo>
                    <a:cubicBezTo>
                      <a:pt x="19616" y="3564"/>
                      <a:pt x="19289" y="3234"/>
                      <a:pt x="18972" y="2951"/>
                    </a:cubicBezTo>
                    <a:cubicBezTo>
                      <a:pt x="18655" y="2668"/>
                      <a:pt x="18348" y="2433"/>
                      <a:pt x="18052" y="2213"/>
                    </a:cubicBezTo>
                    <a:cubicBezTo>
                      <a:pt x="17755" y="1993"/>
                      <a:pt x="17469" y="1789"/>
                      <a:pt x="17060" y="1561"/>
                    </a:cubicBezTo>
                    <a:cubicBezTo>
                      <a:pt x="16650" y="1333"/>
                      <a:pt x="16119" y="1082"/>
                      <a:pt x="15617" y="870"/>
                    </a:cubicBezTo>
                    <a:cubicBezTo>
                      <a:pt x="15116" y="657"/>
                      <a:pt x="14646" y="485"/>
                      <a:pt x="14257" y="375"/>
                    </a:cubicBezTo>
                    <a:cubicBezTo>
                      <a:pt x="13869" y="265"/>
                      <a:pt x="13562" y="218"/>
                      <a:pt x="13102" y="194"/>
                    </a:cubicBezTo>
                    <a:cubicBezTo>
                      <a:pt x="12641" y="171"/>
                      <a:pt x="12028" y="171"/>
                      <a:pt x="11506" y="186"/>
                    </a:cubicBezTo>
                    <a:cubicBezTo>
                      <a:pt x="10985" y="202"/>
                      <a:pt x="10555" y="233"/>
                      <a:pt x="10187" y="273"/>
                    </a:cubicBezTo>
                    <a:cubicBezTo>
                      <a:pt x="9819" y="312"/>
                      <a:pt x="9512" y="359"/>
                      <a:pt x="9174" y="430"/>
                    </a:cubicBezTo>
                    <a:cubicBezTo>
                      <a:pt x="8837" y="500"/>
                      <a:pt x="8469" y="595"/>
                      <a:pt x="8070" y="705"/>
                    </a:cubicBezTo>
                    <a:cubicBezTo>
                      <a:pt x="7671" y="815"/>
                      <a:pt x="7241" y="940"/>
                      <a:pt x="6791" y="1105"/>
                    </a:cubicBezTo>
                    <a:cubicBezTo>
                      <a:pt x="6341" y="1270"/>
                      <a:pt x="5871" y="1474"/>
                      <a:pt x="5431" y="1686"/>
                    </a:cubicBezTo>
                    <a:cubicBezTo>
                      <a:pt x="4991" y="1899"/>
                      <a:pt x="4582" y="2118"/>
                      <a:pt x="4204" y="2393"/>
                    </a:cubicBezTo>
                    <a:cubicBezTo>
                      <a:pt x="3825" y="2668"/>
                      <a:pt x="3478" y="2998"/>
                      <a:pt x="3130" y="3391"/>
                    </a:cubicBezTo>
                    <a:cubicBezTo>
                      <a:pt x="2782" y="3784"/>
                      <a:pt x="2435" y="4239"/>
                      <a:pt x="2148" y="4663"/>
                    </a:cubicBezTo>
                    <a:cubicBezTo>
                      <a:pt x="1862" y="5087"/>
                      <a:pt x="1637" y="5480"/>
                      <a:pt x="1402" y="5928"/>
                    </a:cubicBezTo>
                    <a:cubicBezTo>
                      <a:pt x="1166" y="6376"/>
                      <a:pt x="921" y="6878"/>
                      <a:pt x="727" y="7381"/>
                    </a:cubicBezTo>
                    <a:cubicBezTo>
                      <a:pt x="532" y="7884"/>
                      <a:pt x="389" y="8386"/>
                      <a:pt x="266" y="8865"/>
                    </a:cubicBezTo>
                    <a:cubicBezTo>
                      <a:pt x="144" y="9345"/>
                      <a:pt x="41" y="9800"/>
                      <a:pt x="11" y="10287"/>
                    </a:cubicBezTo>
                    <a:cubicBezTo>
                      <a:pt x="-20" y="10774"/>
                      <a:pt x="21" y="11293"/>
                      <a:pt x="103" y="11764"/>
                    </a:cubicBezTo>
                    <a:cubicBezTo>
                      <a:pt x="185" y="12235"/>
                      <a:pt x="307" y="12659"/>
                      <a:pt x="461" y="13146"/>
                    </a:cubicBezTo>
                    <a:cubicBezTo>
                      <a:pt x="614" y="13633"/>
                      <a:pt x="798" y="14183"/>
                      <a:pt x="982" y="14646"/>
                    </a:cubicBezTo>
                    <a:cubicBezTo>
                      <a:pt x="1166" y="15110"/>
                      <a:pt x="1350" y="15487"/>
                      <a:pt x="1616" y="15887"/>
                    </a:cubicBezTo>
                    <a:cubicBezTo>
                      <a:pt x="1882" y="16288"/>
                      <a:pt x="2230" y="16712"/>
                      <a:pt x="2547" y="17128"/>
                    </a:cubicBezTo>
                    <a:cubicBezTo>
                      <a:pt x="2864" y="17545"/>
                      <a:pt x="3150" y="17953"/>
                      <a:pt x="3468" y="18369"/>
                    </a:cubicBezTo>
                    <a:cubicBezTo>
                      <a:pt x="3785" y="18786"/>
                      <a:pt x="4132" y="19210"/>
                      <a:pt x="4511" y="19595"/>
                    </a:cubicBezTo>
                    <a:cubicBezTo>
                      <a:pt x="4889" y="19980"/>
                      <a:pt x="5298" y="20325"/>
                      <a:pt x="5687" y="20608"/>
                    </a:cubicBezTo>
                    <a:cubicBezTo>
                      <a:pt x="6075" y="20891"/>
                      <a:pt x="6444" y="21111"/>
                      <a:pt x="6853" y="21276"/>
                    </a:cubicBezTo>
                    <a:cubicBezTo>
                      <a:pt x="7262" y="21441"/>
                      <a:pt x="7712" y="21551"/>
                      <a:pt x="8162" y="21566"/>
                    </a:cubicBezTo>
                    <a:cubicBezTo>
                      <a:pt x="8612" y="21582"/>
                      <a:pt x="9062" y="21503"/>
                      <a:pt x="9665" y="21417"/>
                    </a:cubicBezTo>
                    <a:cubicBezTo>
                      <a:pt x="10269" y="21331"/>
                      <a:pt x="11025" y="21236"/>
                      <a:pt x="11700" y="21119"/>
                    </a:cubicBezTo>
                    <a:cubicBezTo>
                      <a:pt x="12375" y="21001"/>
                      <a:pt x="12969" y="20859"/>
                      <a:pt x="13429" y="20757"/>
                    </a:cubicBezTo>
                    <a:cubicBezTo>
                      <a:pt x="13889" y="20655"/>
                      <a:pt x="14216" y="20592"/>
                      <a:pt x="14574" y="20443"/>
                    </a:cubicBezTo>
                    <a:cubicBezTo>
                      <a:pt x="14932" y="20294"/>
                      <a:pt x="15321" y="20058"/>
                      <a:pt x="15669" y="19799"/>
                    </a:cubicBezTo>
                    <a:cubicBezTo>
                      <a:pt x="16016" y="19540"/>
                      <a:pt x="16323" y="19257"/>
                      <a:pt x="16610" y="19021"/>
                    </a:cubicBezTo>
                    <a:cubicBezTo>
                      <a:pt x="16896" y="18786"/>
                      <a:pt x="17162" y="18597"/>
                      <a:pt x="17356" y="18417"/>
                    </a:cubicBezTo>
                    <a:cubicBezTo>
                      <a:pt x="17550" y="18236"/>
                      <a:pt x="17673" y="18063"/>
                      <a:pt x="17837" y="17812"/>
                    </a:cubicBezTo>
                    <a:cubicBezTo>
                      <a:pt x="18000" y="17560"/>
                      <a:pt x="18205" y="17231"/>
                      <a:pt x="18389" y="16948"/>
                    </a:cubicBezTo>
                    <a:cubicBezTo>
                      <a:pt x="18573" y="16665"/>
                      <a:pt x="18737" y="16429"/>
                      <a:pt x="18931" y="16155"/>
                    </a:cubicBezTo>
                    <a:cubicBezTo>
                      <a:pt x="19125" y="15880"/>
                      <a:pt x="19350" y="15565"/>
                      <a:pt x="19596" y="15173"/>
                    </a:cubicBezTo>
                    <a:cubicBezTo>
                      <a:pt x="19841" y="14780"/>
                      <a:pt x="20107" y="14309"/>
                      <a:pt x="20363" y="13830"/>
                    </a:cubicBezTo>
                    <a:cubicBezTo>
                      <a:pt x="20619" y="13350"/>
                      <a:pt x="20864" y="12863"/>
                      <a:pt x="21038" y="12447"/>
                    </a:cubicBezTo>
                    <a:cubicBezTo>
                      <a:pt x="21212" y="12031"/>
                      <a:pt x="21314" y="11685"/>
                      <a:pt x="21396" y="11277"/>
                    </a:cubicBezTo>
                    <a:cubicBezTo>
                      <a:pt x="21478" y="10868"/>
                      <a:pt x="21539" y="10397"/>
                      <a:pt x="21560" y="10012"/>
                    </a:cubicBezTo>
                    <a:cubicBezTo>
                      <a:pt x="21580" y="9627"/>
                      <a:pt x="21560" y="9329"/>
                      <a:pt x="21498" y="9023"/>
                    </a:cubicBezTo>
                    <a:cubicBezTo>
                      <a:pt x="21437" y="8716"/>
                      <a:pt x="21335" y="8402"/>
                      <a:pt x="21222" y="8049"/>
                    </a:cubicBezTo>
                    <a:cubicBezTo>
                      <a:pt x="21110" y="7695"/>
                      <a:pt x="20987" y="7302"/>
                      <a:pt x="20854" y="6925"/>
                    </a:cubicBezTo>
                    <a:cubicBezTo>
                      <a:pt x="20721" y="6548"/>
                      <a:pt x="20578" y="6187"/>
                      <a:pt x="20383" y="5763"/>
                    </a:cubicBezTo>
                    <a:cubicBezTo>
                      <a:pt x="20189" y="5339"/>
                      <a:pt x="19944" y="4852"/>
                      <a:pt x="19719" y="4443"/>
                    </a:cubicBezTo>
                    <a:cubicBezTo>
                      <a:pt x="19494" y="4035"/>
                      <a:pt x="19289" y="3705"/>
                      <a:pt x="19095" y="3399"/>
                    </a:cubicBezTo>
                    <a:cubicBezTo>
                      <a:pt x="18900" y="3092"/>
                      <a:pt x="18716" y="2810"/>
                      <a:pt x="18389" y="2480"/>
                    </a:cubicBezTo>
                    <a:cubicBezTo>
                      <a:pt x="18062" y="2150"/>
                      <a:pt x="17591" y="1773"/>
                      <a:pt x="17172" y="1474"/>
                    </a:cubicBezTo>
                    <a:cubicBezTo>
                      <a:pt x="16753" y="1176"/>
                      <a:pt x="16385" y="956"/>
                      <a:pt x="15965" y="760"/>
                    </a:cubicBezTo>
                    <a:cubicBezTo>
                      <a:pt x="15546" y="563"/>
                      <a:pt x="15075" y="390"/>
                      <a:pt x="14533" y="257"/>
                    </a:cubicBezTo>
                    <a:cubicBezTo>
                      <a:pt x="13991" y="123"/>
                      <a:pt x="13378" y="29"/>
                      <a:pt x="12754" y="6"/>
                    </a:cubicBezTo>
                    <a:cubicBezTo>
                      <a:pt x="12130" y="-18"/>
                      <a:pt x="11496" y="29"/>
                      <a:pt x="10841" y="147"/>
                    </a:cubicBezTo>
                    <a:cubicBezTo>
                      <a:pt x="10187" y="265"/>
                      <a:pt x="9512" y="453"/>
                      <a:pt x="8898" y="673"/>
                    </a:cubicBezTo>
                    <a:cubicBezTo>
                      <a:pt x="8285" y="893"/>
                      <a:pt x="7732" y="1144"/>
                      <a:pt x="7170" y="1427"/>
                    </a:cubicBezTo>
                    <a:cubicBezTo>
                      <a:pt x="6607" y="1710"/>
                      <a:pt x="6035" y="2024"/>
                      <a:pt x="5462" y="2378"/>
                    </a:cubicBezTo>
                    <a:cubicBezTo>
                      <a:pt x="4889" y="2731"/>
                      <a:pt x="4316" y="3124"/>
                      <a:pt x="3866" y="3485"/>
                    </a:cubicBezTo>
                    <a:cubicBezTo>
                      <a:pt x="3416" y="3846"/>
                      <a:pt x="3089" y="4176"/>
                      <a:pt x="2782" y="4561"/>
                    </a:cubicBezTo>
                    <a:cubicBezTo>
                      <a:pt x="2475" y="4946"/>
                      <a:pt x="2189" y="5386"/>
                      <a:pt x="1933" y="5794"/>
                    </a:cubicBezTo>
                    <a:cubicBezTo>
                      <a:pt x="1678" y="6203"/>
                      <a:pt x="1453" y="6580"/>
                      <a:pt x="1217" y="7043"/>
                    </a:cubicBezTo>
                    <a:cubicBezTo>
                      <a:pt x="982" y="7507"/>
                      <a:pt x="737" y="8056"/>
                      <a:pt x="583" y="8614"/>
                    </a:cubicBezTo>
                    <a:cubicBezTo>
                      <a:pt x="430" y="9172"/>
                      <a:pt x="369" y="9737"/>
                      <a:pt x="358" y="10256"/>
                    </a:cubicBezTo>
                    <a:cubicBezTo>
                      <a:pt x="348" y="10774"/>
                      <a:pt x="389" y="11245"/>
                      <a:pt x="440" y="11756"/>
                    </a:cubicBezTo>
                    <a:cubicBezTo>
                      <a:pt x="491" y="12267"/>
                      <a:pt x="553" y="12816"/>
                      <a:pt x="635" y="13382"/>
                    </a:cubicBezTo>
                    <a:cubicBezTo>
                      <a:pt x="716" y="13947"/>
                      <a:pt x="819" y="14529"/>
                      <a:pt x="1003" y="15071"/>
                    </a:cubicBezTo>
                    <a:cubicBezTo>
                      <a:pt x="1187" y="15613"/>
                      <a:pt x="1453" y="16115"/>
                      <a:pt x="1800" y="16587"/>
                    </a:cubicBezTo>
                    <a:cubicBezTo>
                      <a:pt x="2148" y="17058"/>
                      <a:pt x="2578" y="17498"/>
                      <a:pt x="2987" y="17867"/>
                    </a:cubicBezTo>
                    <a:cubicBezTo>
                      <a:pt x="3396" y="18236"/>
                      <a:pt x="3785" y="18534"/>
                      <a:pt x="4245" y="18833"/>
                    </a:cubicBezTo>
                    <a:cubicBezTo>
                      <a:pt x="4705" y="19131"/>
                      <a:pt x="5237" y="19430"/>
                      <a:pt x="5779" y="19705"/>
                    </a:cubicBezTo>
                    <a:cubicBezTo>
                      <a:pt x="6321" y="19980"/>
                      <a:pt x="6873" y="20231"/>
                      <a:pt x="7436" y="20443"/>
                    </a:cubicBezTo>
                    <a:cubicBezTo>
                      <a:pt x="7998" y="20655"/>
                      <a:pt x="8571" y="20828"/>
                      <a:pt x="9133" y="20930"/>
                    </a:cubicBezTo>
                    <a:cubicBezTo>
                      <a:pt x="9696" y="21032"/>
                      <a:pt x="10248" y="21064"/>
                      <a:pt x="10729" y="21016"/>
                    </a:cubicBezTo>
                    <a:cubicBezTo>
                      <a:pt x="11210" y="20969"/>
                      <a:pt x="11619" y="20844"/>
                      <a:pt x="12079" y="20655"/>
                    </a:cubicBezTo>
                    <a:cubicBezTo>
                      <a:pt x="12539" y="20467"/>
                      <a:pt x="13050" y="20215"/>
                      <a:pt x="13541" y="19948"/>
                    </a:cubicBezTo>
                    <a:cubicBezTo>
                      <a:pt x="14032" y="19681"/>
                      <a:pt x="14503" y="19398"/>
                      <a:pt x="14953" y="19069"/>
                    </a:cubicBezTo>
                    <a:cubicBezTo>
                      <a:pt x="15403" y="18739"/>
                      <a:pt x="15832" y="18362"/>
                      <a:pt x="16231" y="18047"/>
                    </a:cubicBezTo>
                    <a:cubicBezTo>
                      <a:pt x="16630" y="17733"/>
                      <a:pt x="16998" y="17482"/>
                      <a:pt x="17366" y="17231"/>
                    </a:cubicBezTo>
                    <a:cubicBezTo>
                      <a:pt x="17735" y="16979"/>
                      <a:pt x="18103" y="16728"/>
                      <a:pt x="18471" y="16477"/>
                    </a:cubicBezTo>
                  </a:path>
                </a:pathLst>
              </a:custGeom>
              <a:noFill/>
              <a:ln w="25400" cap="rnd">
                <a:solidFill>
                  <a:srgbClr val="E22400"/>
                </a:solidFill>
                <a:prstDash val="solid"/>
                <a:round/>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643" name="Line" descr="Line"/>
              <p:cNvPicPr>
                <a:picLocks/>
              </p:cNvPicPr>
              <p:nvPr/>
            </p:nvPicPr>
            <p:blipFill>
              <a:blip r:embed="rId21"/>
              <a:stretch>
                <a:fillRect/>
              </a:stretch>
            </p:blipFill>
            <p:spPr>
              <a:xfrm>
                <a:off x="-3129369" y="-256282"/>
                <a:ext cx="648158" cy="765108"/>
              </a:xfrm>
              <a:prstGeom prst="rect">
                <a:avLst/>
              </a:prstGeom>
              <a:effectLst/>
            </p:spPr>
          </p:pic>
          <p:pic>
            <p:nvPicPr>
              <p:cNvPr id="645" name="Line" descr="Line"/>
              <p:cNvPicPr>
                <a:picLocks/>
              </p:cNvPicPr>
              <p:nvPr/>
            </p:nvPicPr>
            <p:blipFill>
              <a:blip r:embed="rId22"/>
              <a:stretch>
                <a:fillRect/>
              </a:stretch>
            </p:blipFill>
            <p:spPr>
              <a:xfrm>
                <a:off x="-2372909" y="-379079"/>
                <a:ext cx="137292" cy="178544"/>
              </a:xfrm>
              <a:prstGeom prst="rect">
                <a:avLst/>
              </a:prstGeom>
              <a:effectLst/>
            </p:spPr>
          </p:pic>
          <p:pic>
            <p:nvPicPr>
              <p:cNvPr id="647" name="Line" descr="Line"/>
              <p:cNvPicPr>
                <a:picLocks/>
              </p:cNvPicPr>
              <p:nvPr/>
            </p:nvPicPr>
            <p:blipFill>
              <a:blip r:embed="rId23"/>
              <a:stretch>
                <a:fillRect/>
              </a:stretch>
            </p:blipFill>
            <p:spPr>
              <a:xfrm>
                <a:off x="-2233159" y="-414164"/>
                <a:ext cx="99873" cy="179385"/>
              </a:xfrm>
              <a:prstGeom prst="rect">
                <a:avLst/>
              </a:prstGeom>
              <a:effectLst/>
            </p:spPr>
          </p:pic>
          <p:pic>
            <p:nvPicPr>
              <p:cNvPr id="649" name="Line" descr="Line"/>
              <p:cNvPicPr>
                <a:picLocks/>
              </p:cNvPicPr>
              <p:nvPr/>
            </p:nvPicPr>
            <p:blipFill>
              <a:blip r:embed="rId24"/>
              <a:stretch>
                <a:fillRect/>
              </a:stretch>
            </p:blipFill>
            <p:spPr>
              <a:xfrm>
                <a:off x="-2123602" y="-314757"/>
                <a:ext cx="28325" cy="60486"/>
              </a:xfrm>
              <a:prstGeom prst="rect">
                <a:avLst/>
              </a:prstGeom>
              <a:effectLst/>
            </p:spPr>
          </p:pic>
          <p:pic>
            <p:nvPicPr>
              <p:cNvPr id="651" name="Line" descr="Line"/>
              <p:cNvPicPr>
                <a:picLocks/>
              </p:cNvPicPr>
              <p:nvPr/>
            </p:nvPicPr>
            <p:blipFill>
              <a:blip r:embed="rId25"/>
              <a:stretch>
                <a:fillRect/>
              </a:stretch>
            </p:blipFill>
            <p:spPr>
              <a:xfrm>
                <a:off x="-2126526" y="-405393"/>
                <a:ext cx="57562" cy="37096"/>
              </a:xfrm>
              <a:prstGeom prst="rect">
                <a:avLst/>
              </a:prstGeom>
              <a:effectLst/>
            </p:spPr>
          </p:pic>
          <p:pic>
            <p:nvPicPr>
              <p:cNvPr id="653" name="Line" descr="Line"/>
              <p:cNvPicPr>
                <a:picLocks/>
              </p:cNvPicPr>
              <p:nvPr/>
            </p:nvPicPr>
            <p:blipFill>
              <a:blip r:embed="rId26"/>
              <a:stretch>
                <a:fillRect/>
              </a:stretch>
            </p:blipFill>
            <p:spPr>
              <a:xfrm>
                <a:off x="-2024195" y="-487257"/>
                <a:ext cx="45867" cy="244681"/>
              </a:xfrm>
              <a:prstGeom prst="rect">
                <a:avLst/>
              </a:prstGeom>
              <a:effectLst/>
            </p:spPr>
          </p:pic>
          <p:pic>
            <p:nvPicPr>
              <p:cNvPr id="655" name="Line" descr="Line"/>
              <p:cNvPicPr>
                <a:picLocks/>
              </p:cNvPicPr>
              <p:nvPr/>
            </p:nvPicPr>
            <p:blipFill>
              <a:blip r:embed="rId27"/>
              <a:stretch>
                <a:fillRect/>
              </a:stretch>
            </p:blipFill>
            <p:spPr>
              <a:xfrm>
                <a:off x="-1964136" y="-363675"/>
                <a:ext cx="73520" cy="83329"/>
              </a:xfrm>
              <a:prstGeom prst="rect">
                <a:avLst/>
              </a:prstGeom>
              <a:effectLst/>
            </p:spPr>
          </p:pic>
          <p:pic>
            <p:nvPicPr>
              <p:cNvPr id="657" name="Line" descr="Line"/>
              <p:cNvPicPr>
                <a:picLocks/>
              </p:cNvPicPr>
              <p:nvPr/>
            </p:nvPicPr>
            <p:blipFill>
              <a:blip r:embed="rId28"/>
              <a:stretch>
                <a:fillRect/>
              </a:stretch>
            </p:blipFill>
            <p:spPr>
              <a:xfrm>
                <a:off x="-1892627" y="-513571"/>
                <a:ext cx="40020" cy="221292"/>
              </a:xfrm>
              <a:prstGeom prst="rect">
                <a:avLst/>
              </a:prstGeom>
              <a:effectLst/>
            </p:spPr>
          </p:pic>
          <p:pic>
            <p:nvPicPr>
              <p:cNvPr id="659" name="Line" descr="Line"/>
              <p:cNvPicPr>
                <a:picLocks/>
              </p:cNvPicPr>
              <p:nvPr/>
            </p:nvPicPr>
            <p:blipFill>
              <a:blip r:embed="rId29"/>
              <a:stretch>
                <a:fillRect/>
              </a:stretch>
            </p:blipFill>
            <p:spPr>
              <a:xfrm>
                <a:off x="-1843928" y="-338147"/>
                <a:ext cx="50801" cy="25401"/>
              </a:xfrm>
              <a:prstGeom prst="rect">
                <a:avLst/>
              </a:prstGeom>
              <a:effectLst/>
            </p:spPr>
          </p:pic>
          <p:pic>
            <p:nvPicPr>
              <p:cNvPr id="661" name="Line" descr="Line"/>
              <p:cNvPicPr>
                <a:picLocks/>
              </p:cNvPicPr>
              <p:nvPr/>
            </p:nvPicPr>
            <p:blipFill>
              <a:blip r:embed="rId30"/>
              <a:stretch>
                <a:fillRect/>
              </a:stretch>
            </p:blipFill>
            <p:spPr>
              <a:xfrm>
                <a:off x="-3053352" y="381094"/>
                <a:ext cx="943456" cy="583835"/>
              </a:xfrm>
              <a:prstGeom prst="rect">
                <a:avLst/>
              </a:prstGeom>
              <a:effectLst/>
            </p:spPr>
          </p:pic>
          <p:pic>
            <p:nvPicPr>
              <p:cNvPr id="663" name="Line" descr="Line"/>
              <p:cNvPicPr>
                <a:picLocks/>
              </p:cNvPicPr>
              <p:nvPr/>
            </p:nvPicPr>
            <p:blipFill>
              <a:blip r:embed="rId31"/>
              <a:stretch>
                <a:fillRect/>
              </a:stretch>
            </p:blipFill>
            <p:spPr>
              <a:xfrm>
                <a:off x="-2003729" y="275839"/>
                <a:ext cx="63410" cy="186207"/>
              </a:xfrm>
              <a:prstGeom prst="rect">
                <a:avLst/>
              </a:prstGeom>
              <a:effectLst/>
            </p:spPr>
          </p:pic>
          <p:pic>
            <p:nvPicPr>
              <p:cNvPr id="665" name="Line" descr="Line"/>
              <p:cNvPicPr>
                <a:picLocks/>
              </p:cNvPicPr>
              <p:nvPr/>
            </p:nvPicPr>
            <p:blipFill>
              <a:blip r:embed="rId32"/>
              <a:stretch>
                <a:fillRect/>
              </a:stretch>
            </p:blipFill>
            <p:spPr>
              <a:xfrm>
                <a:off x="-1986186" y="261808"/>
                <a:ext cx="113113" cy="51127"/>
              </a:xfrm>
              <a:prstGeom prst="rect">
                <a:avLst/>
              </a:prstGeom>
              <a:effectLst/>
            </p:spPr>
          </p:pic>
          <p:pic>
            <p:nvPicPr>
              <p:cNvPr id="667" name="Line" descr="Line"/>
              <p:cNvPicPr>
                <a:picLocks/>
              </p:cNvPicPr>
              <p:nvPr/>
            </p:nvPicPr>
            <p:blipFill>
              <a:blip r:embed="rId33"/>
              <a:stretch>
                <a:fillRect/>
              </a:stretch>
            </p:blipFill>
            <p:spPr>
              <a:xfrm>
                <a:off x="-1977415" y="325543"/>
                <a:ext cx="107265" cy="28324"/>
              </a:xfrm>
              <a:prstGeom prst="rect">
                <a:avLst/>
              </a:prstGeom>
              <a:effectLst/>
            </p:spPr>
          </p:pic>
          <p:pic>
            <p:nvPicPr>
              <p:cNvPr id="669" name="Line" descr="Line"/>
              <p:cNvPicPr>
                <a:picLocks/>
              </p:cNvPicPr>
              <p:nvPr/>
            </p:nvPicPr>
            <p:blipFill>
              <a:blip r:embed="rId34"/>
              <a:stretch>
                <a:fillRect/>
              </a:stretch>
            </p:blipFill>
            <p:spPr>
              <a:xfrm>
                <a:off x="-1909215" y="345979"/>
                <a:ext cx="88769" cy="90647"/>
              </a:xfrm>
              <a:prstGeom prst="rect">
                <a:avLst/>
              </a:prstGeom>
              <a:effectLst/>
            </p:spPr>
          </p:pic>
          <p:pic>
            <p:nvPicPr>
              <p:cNvPr id="671" name="Line" descr="Line"/>
              <p:cNvPicPr>
                <a:picLocks/>
              </p:cNvPicPr>
              <p:nvPr/>
            </p:nvPicPr>
            <p:blipFill>
              <a:blip r:embed="rId35"/>
              <a:stretch>
                <a:fillRect/>
              </a:stretch>
            </p:blipFill>
            <p:spPr>
              <a:xfrm>
                <a:off x="-1819533" y="327376"/>
                <a:ext cx="122899" cy="114204"/>
              </a:xfrm>
              <a:prstGeom prst="rect">
                <a:avLst/>
              </a:prstGeom>
              <a:effectLst/>
            </p:spPr>
          </p:pic>
          <p:pic>
            <p:nvPicPr>
              <p:cNvPr id="673" name="Line" descr="Line"/>
              <p:cNvPicPr>
                <a:picLocks/>
              </p:cNvPicPr>
              <p:nvPr/>
            </p:nvPicPr>
            <p:blipFill>
              <a:blip r:embed="rId36"/>
              <a:stretch>
                <a:fillRect/>
              </a:stretch>
            </p:blipFill>
            <p:spPr>
              <a:xfrm>
                <a:off x="-1690889" y="351856"/>
                <a:ext cx="37097" cy="66334"/>
              </a:xfrm>
              <a:prstGeom prst="rect">
                <a:avLst/>
              </a:prstGeom>
              <a:effectLst/>
            </p:spPr>
          </p:pic>
          <p:pic>
            <p:nvPicPr>
              <p:cNvPr id="675" name="Line" descr="Line"/>
              <p:cNvPicPr>
                <a:picLocks/>
              </p:cNvPicPr>
              <p:nvPr/>
            </p:nvPicPr>
            <p:blipFill>
              <a:blip r:embed="rId29"/>
              <a:stretch>
                <a:fillRect/>
              </a:stretch>
            </p:blipFill>
            <p:spPr>
              <a:xfrm>
                <a:off x="-1691893" y="258297"/>
                <a:ext cx="50801" cy="25401"/>
              </a:xfrm>
              <a:prstGeom prst="rect">
                <a:avLst/>
              </a:prstGeom>
              <a:effectLst/>
            </p:spPr>
          </p:pic>
          <p:pic>
            <p:nvPicPr>
              <p:cNvPr id="677" name="Line" descr="Line"/>
              <p:cNvPicPr>
                <a:picLocks/>
              </p:cNvPicPr>
              <p:nvPr/>
            </p:nvPicPr>
            <p:blipFill>
              <a:blip r:embed="rId37"/>
              <a:stretch>
                <a:fillRect/>
              </a:stretch>
            </p:blipFill>
            <p:spPr>
              <a:xfrm>
                <a:off x="-1626566" y="138423"/>
                <a:ext cx="95571" cy="268072"/>
              </a:xfrm>
              <a:prstGeom prst="rect">
                <a:avLst/>
              </a:prstGeom>
              <a:effectLst/>
            </p:spPr>
          </p:pic>
          <p:pic>
            <p:nvPicPr>
              <p:cNvPr id="679" name="Line" descr="Line"/>
              <p:cNvPicPr>
                <a:picLocks/>
              </p:cNvPicPr>
              <p:nvPr/>
            </p:nvPicPr>
            <p:blipFill>
              <a:blip r:embed="rId38"/>
              <a:stretch>
                <a:fillRect/>
              </a:stretch>
            </p:blipFill>
            <p:spPr>
              <a:xfrm>
                <a:off x="-1661651" y="319612"/>
                <a:ext cx="168229" cy="449427"/>
              </a:xfrm>
              <a:prstGeom prst="rect">
                <a:avLst/>
              </a:prstGeom>
              <a:effectLst/>
            </p:spPr>
          </p:pic>
          <p:pic>
            <p:nvPicPr>
              <p:cNvPr id="681" name="Line" descr="Line"/>
              <p:cNvPicPr>
                <a:picLocks/>
              </p:cNvPicPr>
              <p:nvPr/>
            </p:nvPicPr>
            <p:blipFill>
              <a:blip r:embed="rId39"/>
              <a:stretch>
                <a:fillRect/>
              </a:stretch>
            </p:blipFill>
            <p:spPr>
              <a:xfrm>
                <a:off x="-3018267" y="1227616"/>
                <a:ext cx="677396" cy="541342"/>
              </a:xfrm>
              <a:prstGeom prst="rect">
                <a:avLst/>
              </a:prstGeom>
              <a:effectLst/>
            </p:spPr>
          </p:pic>
          <p:pic>
            <p:nvPicPr>
              <p:cNvPr id="683" name="Line" descr="Line"/>
              <p:cNvPicPr>
                <a:picLocks/>
              </p:cNvPicPr>
              <p:nvPr/>
            </p:nvPicPr>
            <p:blipFill>
              <a:blip r:embed="rId40"/>
              <a:stretch>
                <a:fillRect/>
              </a:stretch>
            </p:blipFill>
            <p:spPr>
              <a:xfrm>
                <a:off x="-2245897" y="1603217"/>
                <a:ext cx="124306" cy="196015"/>
              </a:xfrm>
              <a:prstGeom prst="rect">
                <a:avLst/>
              </a:prstGeom>
              <a:effectLst/>
            </p:spPr>
          </p:pic>
          <p:pic>
            <p:nvPicPr>
              <p:cNvPr id="685" name="Line" descr="Line"/>
              <p:cNvPicPr>
                <a:picLocks/>
              </p:cNvPicPr>
              <p:nvPr/>
            </p:nvPicPr>
            <p:blipFill>
              <a:blip r:embed="rId41"/>
              <a:stretch>
                <a:fillRect/>
              </a:stretch>
            </p:blipFill>
            <p:spPr>
              <a:xfrm>
                <a:off x="-2225933" y="1693854"/>
                <a:ext cx="133579" cy="60485"/>
              </a:xfrm>
              <a:prstGeom prst="rect">
                <a:avLst/>
              </a:prstGeom>
              <a:effectLst/>
            </p:spPr>
          </p:pic>
          <p:pic>
            <p:nvPicPr>
              <p:cNvPr id="687" name="Line" descr="Line"/>
              <p:cNvPicPr>
                <a:picLocks/>
              </p:cNvPicPr>
              <p:nvPr/>
            </p:nvPicPr>
            <p:blipFill>
              <a:blip r:embed="rId42"/>
              <a:stretch>
                <a:fillRect/>
              </a:stretch>
            </p:blipFill>
            <p:spPr>
              <a:xfrm>
                <a:off x="-2088517" y="1611989"/>
                <a:ext cx="51715" cy="189130"/>
              </a:xfrm>
              <a:prstGeom prst="rect">
                <a:avLst/>
              </a:prstGeom>
              <a:effectLst/>
            </p:spPr>
          </p:pic>
          <p:pic>
            <p:nvPicPr>
              <p:cNvPr id="689" name="Line" descr="Line"/>
              <p:cNvPicPr>
                <a:picLocks/>
              </p:cNvPicPr>
              <p:nvPr/>
            </p:nvPicPr>
            <p:blipFill>
              <a:blip r:embed="rId43"/>
              <a:stretch>
                <a:fillRect/>
              </a:stretch>
            </p:blipFill>
            <p:spPr>
              <a:xfrm>
                <a:off x="-2032944" y="1693483"/>
                <a:ext cx="89701" cy="97558"/>
              </a:xfrm>
              <a:prstGeom prst="rect">
                <a:avLst/>
              </a:prstGeom>
              <a:effectLst/>
            </p:spPr>
          </p:pic>
          <p:pic>
            <p:nvPicPr>
              <p:cNvPr id="691" name="Line" descr="Line"/>
              <p:cNvPicPr>
                <a:picLocks/>
              </p:cNvPicPr>
              <p:nvPr/>
            </p:nvPicPr>
            <p:blipFill>
              <a:blip r:embed="rId44"/>
              <a:stretch>
                <a:fillRect/>
              </a:stretch>
            </p:blipFill>
            <p:spPr>
              <a:xfrm>
                <a:off x="-1962462" y="1614912"/>
                <a:ext cx="171254" cy="153582"/>
              </a:xfrm>
              <a:prstGeom prst="rect">
                <a:avLst/>
              </a:prstGeom>
              <a:effectLst/>
            </p:spPr>
          </p:pic>
          <p:pic>
            <p:nvPicPr>
              <p:cNvPr id="693" name="Line" descr="Line"/>
              <p:cNvPicPr>
                <a:picLocks/>
              </p:cNvPicPr>
              <p:nvPr/>
            </p:nvPicPr>
            <p:blipFill>
              <a:blip r:embed="rId45"/>
              <a:stretch>
                <a:fillRect/>
              </a:stretch>
            </p:blipFill>
            <p:spPr>
              <a:xfrm>
                <a:off x="-1804914" y="1647074"/>
                <a:ext cx="66333" cy="194977"/>
              </a:xfrm>
              <a:prstGeom prst="rect">
                <a:avLst/>
              </a:prstGeom>
              <a:effectLst/>
            </p:spPr>
          </p:pic>
          <p:pic>
            <p:nvPicPr>
              <p:cNvPr id="695" name="Line" descr="Line"/>
              <p:cNvPicPr>
                <a:picLocks/>
              </p:cNvPicPr>
              <p:nvPr/>
            </p:nvPicPr>
            <p:blipFill>
              <a:blip r:embed="rId29"/>
              <a:stretch>
                <a:fillRect/>
              </a:stretch>
            </p:blipFill>
            <p:spPr>
              <a:xfrm>
                <a:off x="-1677275" y="1731862"/>
                <a:ext cx="50801" cy="25401"/>
              </a:xfrm>
              <a:prstGeom prst="rect">
                <a:avLst/>
              </a:prstGeom>
              <a:effectLst/>
            </p:spPr>
          </p:pic>
        </p:grpSp>
        <p:grpSp>
          <p:nvGrpSpPr>
            <p:cNvPr id="726" name="Drawing"/>
            <p:cNvGrpSpPr/>
            <p:nvPr/>
          </p:nvGrpSpPr>
          <p:grpSpPr>
            <a:xfrm>
              <a:off x="10490622" y="5036141"/>
              <a:ext cx="1056270" cy="1200193"/>
              <a:chOff x="89387" y="2673578"/>
              <a:chExt cx="1056269" cy="1200191"/>
            </a:xfrm>
          </p:grpSpPr>
          <p:sp>
            <p:nvSpPr>
              <p:cNvPr id="698" name="Shape"/>
              <p:cNvSpPr/>
              <p:nvPr/>
            </p:nvSpPr>
            <p:spPr>
              <a:xfrm>
                <a:off x="647958" y="2673578"/>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699" name="Shape"/>
              <p:cNvSpPr/>
              <p:nvPr/>
            </p:nvSpPr>
            <p:spPr>
              <a:xfrm>
                <a:off x="808115" y="2715374"/>
                <a:ext cx="51533"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0" name="Shape"/>
              <p:cNvSpPr/>
              <p:nvPr/>
            </p:nvSpPr>
            <p:spPr>
              <a:xfrm>
                <a:off x="908421" y="2809888"/>
                <a:ext cx="47850"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1" name="Shape"/>
              <p:cNvSpPr/>
              <p:nvPr/>
            </p:nvSpPr>
            <p:spPr>
              <a:xfrm>
                <a:off x="1013110" y="2928172"/>
                <a:ext cx="34879"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2" name="Shape"/>
              <p:cNvSpPr/>
              <p:nvPr/>
            </p:nvSpPr>
            <p:spPr>
              <a:xfrm>
                <a:off x="1080332" y="3054034"/>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3" name="Shape"/>
              <p:cNvSpPr/>
              <p:nvPr/>
            </p:nvSpPr>
            <p:spPr>
              <a:xfrm>
                <a:off x="1101374" y="3264864"/>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4" name="Shape"/>
              <p:cNvSpPr/>
              <p:nvPr/>
            </p:nvSpPr>
            <p:spPr>
              <a:xfrm>
                <a:off x="1049284" y="3493499"/>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5" name="Shape"/>
              <p:cNvSpPr/>
              <p:nvPr/>
            </p:nvSpPr>
            <p:spPr>
              <a:xfrm>
                <a:off x="907133" y="3665158"/>
                <a:ext cx="49066" cy="65513"/>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6" name="Shape"/>
              <p:cNvSpPr/>
              <p:nvPr/>
            </p:nvSpPr>
            <p:spPr>
              <a:xfrm>
                <a:off x="761988" y="3772524"/>
                <a:ext cx="58176" cy="69758"/>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7" name="Shape"/>
              <p:cNvSpPr/>
              <p:nvPr/>
            </p:nvSpPr>
            <p:spPr>
              <a:xfrm>
                <a:off x="559695" y="3828274"/>
                <a:ext cx="51532"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8" name="Shape"/>
              <p:cNvSpPr/>
              <p:nvPr/>
            </p:nvSpPr>
            <p:spPr>
              <a:xfrm>
                <a:off x="396058" y="3809277"/>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09" name="Shape"/>
              <p:cNvSpPr/>
              <p:nvPr/>
            </p:nvSpPr>
            <p:spPr>
              <a:xfrm>
                <a:off x="223525" y="3739515"/>
                <a:ext cx="46392"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0" name="Shape"/>
              <p:cNvSpPr/>
              <p:nvPr/>
            </p:nvSpPr>
            <p:spPr>
              <a:xfrm>
                <a:off x="117033" y="3542328"/>
                <a:ext cx="50153" cy="66369"/>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1" name="Shape"/>
              <p:cNvSpPr/>
              <p:nvPr/>
            </p:nvSpPr>
            <p:spPr>
              <a:xfrm>
                <a:off x="89387" y="3305157"/>
                <a:ext cx="49899"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2" name="Shape"/>
              <p:cNvSpPr/>
              <p:nvPr/>
            </p:nvSpPr>
            <p:spPr>
              <a:xfrm>
                <a:off x="134181" y="3102864"/>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3" name="Shape"/>
              <p:cNvSpPr/>
              <p:nvPr/>
            </p:nvSpPr>
            <p:spPr>
              <a:xfrm>
                <a:off x="141102" y="2991254"/>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4" name="Shape"/>
              <p:cNvSpPr/>
              <p:nvPr/>
            </p:nvSpPr>
            <p:spPr>
              <a:xfrm>
                <a:off x="271220" y="2813575"/>
                <a:ext cx="30377"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15" name="Shape"/>
              <p:cNvSpPr/>
              <p:nvPr/>
            </p:nvSpPr>
            <p:spPr>
              <a:xfrm>
                <a:off x="446078" y="2675678"/>
                <a:ext cx="45748"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716" name="Line" descr="Line"/>
              <p:cNvPicPr>
                <a:picLocks/>
              </p:cNvPicPr>
              <p:nvPr/>
            </p:nvPicPr>
            <p:blipFill>
              <a:blip r:embed="rId46"/>
              <a:stretch>
                <a:fillRect/>
              </a:stretch>
            </p:blipFill>
            <p:spPr>
              <a:xfrm>
                <a:off x="486707" y="3149791"/>
                <a:ext cx="216626" cy="204847"/>
              </a:xfrm>
              <a:prstGeom prst="rect">
                <a:avLst/>
              </a:prstGeom>
              <a:effectLst/>
            </p:spPr>
          </p:pic>
          <p:pic>
            <p:nvPicPr>
              <p:cNvPr id="718" name="Line" descr="Line"/>
              <p:cNvPicPr>
                <a:picLocks/>
              </p:cNvPicPr>
              <p:nvPr/>
            </p:nvPicPr>
            <p:blipFill>
              <a:blip r:embed="rId47"/>
              <a:stretch>
                <a:fillRect/>
              </a:stretch>
            </p:blipFill>
            <p:spPr>
              <a:xfrm>
                <a:off x="404699" y="3041334"/>
                <a:ext cx="410035" cy="456557"/>
              </a:xfrm>
              <a:prstGeom prst="rect">
                <a:avLst/>
              </a:prstGeom>
              <a:effectLst/>
            </p:spPr>
          </p:pic>
          <p:pic>
            <p:nvPicPr>
              <p:cNvPr id="720" name="Line" descr="Line"/>
              <p:cNvPicPr>
                <a:picLocks/>
              </p:cNvPicPr>
              <p:nvPr/>
            </p:nvPicPr>
            <p:blipFill>
              <a:blip r:embed="rId48"/>
              <a:stretch>
                <a:fillRect/>
              </a:stretch>
            </p:blipFill>
            <p:spPr>
              <a:xfrm>
                <a:off x="328862" y="2943676"/>
                <a:ext cx="600314" cy="637374"/>
              </a:xfrm>
              <a:prstGeom prst="rect">
                <a:avLst/>
              </a:prstGeom>
              <a:effectLst/>
            </p:spPr>
          </p:pic>
          <p:pic>
            <p:nvPicPr>
              <p:cNvPr id="722" name="Line" descr="Line"/>
              <p:cNvPicPr>
                <a:picLocks/>
              </p:cNvPicPr>
              <p:nvPr/>
            </p:nvPicPr>
            <p:blipFill>
              <a:blip r:embed="rId49"/>
              <a:stretch>
                <a:fillRect/>
              </a:stretch>
            </p:blipFill>
            <p:spPr>
              <a:xfrm>
                <a:off x="269868" y="2839041"/>
                <a:ext cx="745579" cy="773127"/>
              </a:xfrm>
              <a:prstGeom prst="rect">
                <a:avLst/>
              </a:prstGeom>
              <a:effectLst/>
            </p:spPr>
          </p:pic>
          <p:pic>
            <p:nvPicPr>
              <p:cNvPr id="724" name="Line" descr="Line"/>
              <p:cNvPicPr>
                <a:picLocks/>
              </p:cNvPicPr>
              <p:nvPr/>
            </p:nvPicPr>
            <p:blipFill>
              <a:blip r:embed="rId50"/>
              <a:stretch>
                <a:fillRect/>
              </a:stretch>
            </p:blipFill>
            <p:spPr>
              <a:xfrm>
                <a:off x="715661" y="3327335"/>
                <a:ext cx="50801" cy="25401"/>
              </a:xfrm>
              <a:prstGeom prst="rect">
                <a:avLst/>
              </a:prstGeom>
              <a:effectLst/>
            </p:spPr>
          </p:pic>
        </p:grpSp>
        <p:grpSp>
          <p:nvGrpSpPr>
            <p:cNvPr id="801" name="Drawing"/>
            <p:cNvGrpSpPr/>
            <p:nvPr/>
          </p:nvGrpSpPr>
          <p:grpSpPr>
            <a:xfrm>
              <a:off x="10471835" y="6381521"/>
              <a:ext cx="1672472" cy="1564026"/>
              <a:chOff x="288049" y="1555030"/>
              <a:chExt cx="1672471" cy="1564025"/>
            </a:xfrm>
          </p:grpSpPr>
          <p:sp>
            <p:nvSpPr>
              <p:cNvPr id="727" name="Shape"/>
              <p:cNvSpPr/>
              <p:nvPr/>
            </p:nvSpPr>
            <p:spPr>
              <a:xfrm>
                <a:off x="941458" y="1918863"/>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28" name="Shape"/>
              <p:cNvSpPr/>
              <p:nvPr/>
            </p:nvSpPr>
            <p:spPr>
              <a:xfrm>
                <a:off x="1101615" y="1960659"/>
                <a:ext cx="51533" cy="30960"/>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29" name="Shape"/>
              <p:cNvSpPr/>
              <p:nvPr/>
            </p:nvSpPr>
            <p:spPr>
              <a:xfrm>
                <a:off x="1201921" y="2055173"/>
                <a:ext cx="47850" cy="38077"/>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0" name="Shape"/>
              <p:cNvSpPr/>
              <p:nvPr/>
            </p:nvSpPr>
            <p:spPr>
              <a:xfrm>
                <a:off x="1306611" y="2173458"/>
                <a:ext cx="34878"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1" name="Shape"/>
              <p:cNvSpPr/>
              <p:nvPr/>
            </p:nvSpPr>
            <p:spPr>
              <a:xfrm>
                <a:off x="1373832" y="2299320"/>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2" name="Shape"/>
              <p:cNvSpPr/>
              <p:nvPr/>
            </p:nvSpPr>
            <p:spPr>
              <a:xfrm>
                <a:off x="1394874" y="2510150"/>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3" name="Shape"/>
              <p:cNvSpPr/>
              <p:nvPr/>
            </p:nvSpPr>
            <p:spPr>
              <a:xfrm>
                <a:off x="1342784" y="2738785"/>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4" name="Shape"/>
              <p:cNvSpPr/>
              <p:nvPr/>
            </p:nvSpPr>
            <p:spPr>
              <a:xfrm>
                <a:off x="1200633" y="2910443"/>
                <a:ext cx="49066" cy="65514"/>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5" name="Shape"/>
              <p:cNvSpPr/>
              <p:nvPr/>
            </p:nvSpPr>
            <p:spPr>
              <a:xfrm>
                <a:off x="1055488" y="3017810"/>
                <a:ext cx="58176"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6" name="Shape"/>
              <p:cNvSpPr/>
              <p:nvPr/>
            </p:nvSpPr>
            <p:spPr>
              <a:xfrm>
                <a:off x="853195" y="3073560"/>
                <a:ext cx="51532"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7" name="Shape"/>
              <p:cNvSpPr/>
              <p:nvPr/>
            </p:nvSpPr>
            <p:spPr>
              <a:xfrm>
                <a:off x="689558" y="3054562"/>
                <a:ext cx="40841" cy="49282"/>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8" name="Shape"/>
              <p:cNvSpPr/>
              <p:nvPr/>
            </p:nvSpPr>
            <p:spPr>
              <a:xfrm>
                <a:off x="517025" y="2984801"/>
                <a:ext cx="46392"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39" name="Shape"/>
              <p:cNvSpPr/>
              <p:nvPr/>
            </p:nvSpPr>
            <p:spPr>
              <a:xfrm>
                <a:off x="410533" y="2787614"/>
                <a:ext cx="50153"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0" name="Shape"/>
              <p:cNvSpPr/>
              <p:nvPr/>
            </p:nvSpPr>
            <p:spPr>
              <a:xfrm>
                <a:off x="382887" y="2550443"/>
                <a:ext cx="49899" cy="62781"/>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1" name="Shape"/>
              <p:cNvSpPr/>
              <p:nvPr/>
            </p:nvSpPr>
            <p:spPr>
              <a:xfrm>
                <a:off x="427681" y="2348150"/>
                <a:ext cx="20929" cy="69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2" name="Shape"/>
              <p:cNvSpPr/>
              <p:nvPr/>
            </p:nvSpPr>
            <p:spPr>
              <a:xfrm>
                <a:off x="434602" y="2236539"/>
                <a:ext cx="41910" cy="76734"/>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3" name="Shape"/>
              <p:cNvSpPr/>
              <p:nvPr/>
            </p:nvSpPr>
            <p:spPr>
              <a:xfrm>
                <a:off x="564720" y="2058861"/>
                <a:ext cx="30378" cy="40359"/>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744" name="Shape"/>
              <p:cNvSpPr/>
              <p:nvPr/>
            </p:nvSpPr>
            <p:spPr>
              <a:xfrm>
                <a:off x="739578" y="1920964"/>
                <a:ext cx="45748" cy="57478"/>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745" name="Line" descr="Line"/>
              <p:cNvPicPr>
                <a:picLocks/>
              </p:cNvPicPr>
              <p:nvPr/>
            </p:nvPicPr>
            <p:blipFill>
              <a:blip r:embed="rId46"/>
              <a:stretch>
                <a:fillRect/>
              </a:stretch>
            </p:blipFill>
            <p:spPr>
              <a:xfrm>
                <a:off x="780207" y="2395077"/>
                <a:ext cx="216626" cy="204847"/>
              </a:xfrm>
              <a:prstGeom prst="rect">
                <a:avLst/>
              </a:prstGeom>
              <a:effectLst/>
            </p:spPr>
          </p:pic>
          <p:pic>
            <p:nvPicPr>
              <p:cNvPr id="747" name="Line" descr="Line"/>
              <p:cNvPicPr>
                <a:picLocks/>
              </p:cNvPicPr>
              <p:nvPr/>
            </p:nvPicPr>
            <p:blipFill>
              <a:blip r:embed="rId47"/>
              <a:stretch>
                <a:fillRect/>
              </a:stretch>
            </p:blipFill>
            <p:spPr>
              <a:xfrm>
                <a:off x="698199" y="2286620"/>
                <a:ext cx="410035" cy="456556"/>
              </a:xfrm>
              <a:prstGeom prst="rect">
                <a:avLst/>
              </a:prstGeom>
              <a:effectLst/>
            </p:spPr>
          </p:pic>
          <p:pic>
            <p:nvPicPr>
              <p:cNvPr id="749" name="Line" descr="Line"/>
              <p:cNvPicPr>
                <a:picLocks/>
              </p:cNvPicPr>
              <p:nvPr/>
            </p:nvPicPr>
            <p:blipFill>
              <a:blip r:embed="rId48"/>
              <a:stretch>
                <a:fillRect/>
              </a:stretch>
            </p:blipFill>
            <p:spPr>
              <a:xfrm>
                <a:off x="622362" y="2188961"/>
                <a:ext cx="600314" cy="637374"/>
              </a:xfrm>
              <a:prstGeom prst="rect">
                <a:avLst/>
              </a:prstGeom>
              <a:effectLst/>
            </p:spPr>
          </p:pic>
          <p:pic>
            <p:nvPicPr>
              <p:cNvPr id="751" name="Line" descr="Line"/>
              <p:cNvPicPr>
                <a:picLocks/>
              </p:cNvPicPr>
              <p:nvPr/>
            </p:nvPicPr>
            <p:blipFill>
              <a:blip r:embed="rId49"/>
              <a:stretch>
                <a:fillRect/>
              </a:stretch>
            </p:blipFill>
            <p:spPr>
              <a:xfrm>
                <a:off x="563368" y="2084327"/>
                <a:ext cx="745579" cy="773127"/>
              </a:xfrm>
              <a:prstGeom prst="rect">
                <a:avLst/>
              </a:prstGeom>
              <a:effectLst/>
            </p:spPr>
          </p:pic>
          <p:pic>
            <p:nvPicPr>
              <p:cNvPr id="753" name="Line" descr="Line"/>
              <p:cNvPicPr>
                <a:picLocks/>
              </p:cNvPicPr>
              <p:nvPr/>
            </p:nvPicPr>
            <p:blipFill>
              <a:blip r:embed="rId50"/>
              <a:stretch>
                <a:fillRect/>
              </a:stretch>
            </p:blipFill>
            <p:spPr>
              <a:xfrm>
                <a:off x="1009161" y="2572621"/>
                <a:ext cx="50801" cy="25401"/>
              </a:xfrm>
              <a:prstGeom prst="rect">
                <a:avLst/>
              </a:prstGeom>
              <a:effectLst/>
            </p:spPr>
          </p:pic>
          <p:pic>
            <p:nvPicPr>
              <p:cNvPr id="755" name="Line" descr="Line"/>
              <p:cNvPicPr>
                <a:picLocks/>
              </p:cNvPicPr>
              <p:nvPr/>
            </p:nvPicPr>
            <p:blipFill>
              <a:blip r:embed="rId51"/>
              <a:stretch>
                <a:fillRect/>
              </a:stretch>
            </p:blipFill>
            <p:spPr>
              <a:xfrm>
                <a:off x="288049" y="1648589"/>
                <a:ext cx="42943" cy="151122"/>
              </a:xfrm>
              <a:prstGeom prst="rect">
                <a:avLst/>
              </a:prstGeom>
              <a:effectLst/>
            </p:spPr>
          </p:pic>
          <p:pic>
            <p:nvPicPr>
              <p:cNvPr id="757" name="Line" descr="Line"/>
              <p:cNvPicPr>
                <a:picLocks/>
              </p:cNvPicPr>
              <p:nvPr/>
            </p:nvPicPr>
            <p:blipFill>
              <a:blip r:embed="rId52"/>
              <a:stretch>
                <a:fillRect/>
              </a:stretch>
            </p:blipFill>
            <p:spPr>
              <a:xfrm>
                <a:off x="293896" y="1607657"/>
                <a:ext cx="118961" cy="60486"/>
              </a:xfrm>
              <a:prstGeom prst="rect">
                <a:avLst/>
              </a:prstGeom>
              <a:effectLst/>
            </p:spPr>
          </p:pic>
          <p:pic>
            <p:nvPicPr>
              <p:cNvPr id="759" name="Line" descr="Line"/>
              <p:cNvPicPr>
                <a:picLocks/>
              </p:cNvPicPr>
              <p:nvPr/>
            </p:nvPicPr>
            <p:blipFill>
              <a:blip r:embed="rId53"/>
              <a:stretch>
                <a:fillRect/>
              </a:stretch>
            </p:blipFill>
            <p:spPr>
              <a:xfrm>
                <a:off x="305591" y="1680750"/>
                <a:ext cx="86800" cy="38947"/>
              </a:xfrm>
              <a:prstGeom prst="rect">
                <a:avLst/>
              </a:prstGeom>
              <a:effectLst/>
            </p:spPr>
          </p:pic>
          <p:pic>
            <p:nvPicPr>
              <p:cNvPr id="761" name="Line" descr="Line"/>
              <p:cNvPicPr>
                <a:picLocks/>
              </p:cNvPicPr>
              <p:nvPr/>
            </p:nvPicPr>
            <p:blipFill>
              <a:blip r:embed="rId54"/>
              <a:stretch>
                <a:fillRect/>
              </a:stretch>
            </p:blipFill>
            <p:spPr>
              <a:xfrm>
                <a:off x="364066" y="1629374"/>
                <a:ext cx="92647" cy="158642"/>
              </a:xfrm>
              <a:prstGeom prst="rect">
                <a:avLst/>
              </a:prstGeom>
              <a:effectLst/>
            </p:spPr>
          </p:pic>
          <p:pic>
            <p:nvPicPr>
              <p:cNvPr id="763" name="Line" descr="Line"/>
              <p:cNvPicPr>
                <a:picLocks/>
              </p:cNvPicPr>
              <p:nvPr/>
            </p:nvPicPr>
            <p:blipFill>
              <a:blip r:embed="rId55"/>
              <a:stretch>
                <a:fillRect/>
              </a:stretch>
            </p:blipFill>
            <p:spPr>
              <a:xfrm>
                <a:off x="390380" y="1689522"/>
                <a:ext cx="107265" cy="28325"/>
              </a:xfrm>
              <a:prstGeom prst="rect">
                <a:avLst/>
              </a:prstGeom>
              <a:effectLst/>
            </p:spPr>
          </p:pic>
          <p:pic>
            <p:nvPicPr>
              <p:cNvPr id="765" name="Line" descr="Line"/>
              <p:cNvPicPr>
                <a:picLocks/>
              </p:cNvPicPr>
              <p:nvPr/>
            </p:nvPicPr>
            <p:blipFill>
              <a:blip r:embed="rId56"/>
              <a:stretch>
                <a:fillRect/>
              </a:stretch>
            </p:blipFill>
            <p:spPr>
              <a:xfrm>
                <a:off x="486863" y="1642742"/>
                <a:ext cx="48791" cy="121884"/>
              </a:xfrm>
              <a:prstGeom prst="rect">
                <a:avLst/>
              </a:prstGeom>
              <a:effectLst/>
            </p:spPr>
          </p:pic>
          <p:pic>
            <p:nvPicPr>
              <p:cNvPr id="767" name="Line" descr="Line"/>
              <p:cNvPicPr>
                <a:picLocks/>
              </p:cNvPicPr>
              <p:nvPr/>
            </p:nvPicPr>
            <p:blipFill>
              <a:blip r:embed="rId57"/>
              <a:stretch>
                <a:fillRect/>
              </a:stretch>
            </p:blipFill>
            <p:spPr>
              <a:xfrm>
                <a:off x="495634" y="1638843"/>
                <a:ext cx="103007" cy="131631"/>
              </a:xfrm>
              <a:prstGeom prst="rect">
                <a:avLst/>
              </a:prstGeom>
              <a:effectLst/>
            </p:spPr>
          </p:pic>
          <p:pic>
            <p:nvPicPr>
              <p:cNvPr id="769" name="Line" descr="Line"/>
              <p:cNvPicPr>
                <a:picLocks/>
              </p:cNvPicPr>
              <p:nvPr/>
            </p:nvPicPr>
            <p:blipFill>
              <a:blip r:embed="rId58"/>
              <a:stretch>
                <a:fillRect/>
              </a:stretch>
            </p:blipFill>
            <p:spPr>
              <a:xfrm>
                <a:off x="618432" y="1613504"/>
                <a:ext cx="37095" cy="145275"/>
              </a:xfrm>
              <a:prstGeom prst="rect">
                <a:avLst/>
              </a:prstGeom>
              <a:effectLst/>
            </p:spPr>
          </p:pic>
          <p:pic>
            <p:nvPicPr>
              <p:cNvPr id="771" name="Line" descr="Line"/>
              <p:cNvPicPr>
                <a:picLocks/>
              </p:cNvPicPr>
              <p:nvPr/>
            </p:nvPicPr>
            <p:blipFill>
              <a:blip r:embed="rId59"/>
              <a:stretch>
                <a:fillRect/>
              </a:stretch>
            </p:blipFill>
            <p:spPr>
              <a:xfrm>
                <a:off x="696376" y="1590114"/>
                <a:ext cx="84872" cy="157490"/>
              </a:xfrm>
              <a:prstGeom prst="rect">
                <a:avLst/>
              </a:prstGeom>
              <a:effectLst/>
            </p:spPr>
          </p:pic>
          <p:pic>
            <p:nvPicPr>
              <p:cNvPr id="773" name="Line" descr="Line"/>
              <p:cNvPicPr>
                <a:picLocks/>
              </p:cNvPicPr>
              <p:nvPr/>
            </p:nvPicPr>
            <p:blipFill>
              <a:blip r:embed="rId60"/>
              <a:stretch>
                <a:fillRect/>
              </a:stretch>
            </p:blipFill>
            <p:spPr>
              <a:xfrm>
                <a:off x="811398" y="1593038"/>
                <a:ext cx="89723" cy="63647"/>
              </a:xfrm>
              <a:prstGeom prst="rect">
                <a:avLst/>
              </a:prstGeom>
              <a:effectLst/>
            </p:spPr>
          </p:pic>
          <p:pic>
            <p:nvPicPr>
              <p:cNvPr id="775" name="Line" descr="Line"/>
              <p:cNvPicPr>
                <a:picLocks/>
              </p:cNvPicPr>
              <p:nvPr/>
            </p:nvPicPr>
            <p:blipFill>
              <a:blip r:embed="rId61"/>
              <a:stretch>
                <a:fillRect/>
              </a:stretch>
            </p:blipFill>
            <p:spPr>
              <a:xfrm>
                <a:off x="823093" y="1555030"/>
                <a:ext cx="86800" cy="306080"/>
              </a:xfrm>
              <a:prstGeom prst="rect">
                <a:avLst/>
              </a:prstGeom>
              <a:effectLst/>
            </p:spPr>
          </p:pic>
          <p:pic>
            <p:nvPicPr>
              <p:cNvPr id="777" name="Line" descr="Line"/>
              <p:cNvPicPr>
                <a:picLocks/>
              </p:cNvPicPr>
              <p:nvPr/>
            </p:nvPicPr>
            <p:blipFill>
              <a:blip r:embed="rId62"/>
              <a:stretch>
                <a:fillRect/>
              </a:stretch>
            </p:blipFill>
            <p:spPr>
              <a:xfrm>
                <a:off x="1021908" y="1645666"/>
                <a:ext cx="40019" cy="66333"/>
              </a:xfrm>
              <a:prstGeom prst="rect">
                <a:avLst/>
              </a:prstGeom>
              <a:effectLst/>
            </p:spPr>
          </p:pic>
          <p:pic>
            <p:nvPicPr>
              <p:cNvPr id="779" name="Line" descr="Line"/>
              <p:cNvPicPr>
                <a:picLocks/>
              </p:cNvPicPr>
              <p:nvPr/>
            </p:nvPicPr>
            <p:blipFill>
              <a:blip r:embed="rId63"/>
              <a:stretch>
                <a:fillRect/>
              </a:stretch>
            </p:blipFill>
            <p:spPr>
              <a:xfrm>
                <a:off x="986823" y="1674903"/>
                <a:ext cx="80952" cy="28324"/>
              </a:xfrm>
              <a:prstGeom prst="rect">
                <a:avLst/>
              </a:prstGeom>
              <a:effectLst/>
            </p:spPr>
          </p:pic>
          <p:pic>
            <p:nvPicPr>
              <p:cNvPr id="781" name="Line" descr="Line"/>
              <p:cNvPicPr>
                <a:picLocks/>
              </p:cNvPicPr>
              <p:nvPr/>
            </p:nvPicPr>
            <p:blipFill>
              <a:blip r:embed="rId64"/>
              <a:stretch>
                <a:fillRect/>
              </a:stretch>
            </p:blipFill>
            <p:spPr>
              <a:xfrm>
                <a:off x="1150326" y="1581343"/>
                <a:ext cx="87026" cy="158919"/>
              </a:xfrm>
              <a:prstGeom prst="rect">
                <a:avLst/>
              </a:prstGeom>
              <a:effectLst/>
            </p:spPr>
          </p:pic>
          <p:pic>
            <p:nvPicPr>
              <p:cNvPr id="783" name="Line" descr="Line"/>
              <p:cNvPicPr>
                <a:picLocks/>
              </p:cNvPicPr>
              <p:nvPr/>
            </p:nvPicPr>
            <p:blipFill>
              <a:blip r:embed="rId65"/>
              <a:stretch>
                <a:fillRect/>
              </a:stretch>
            </p:blipFill>
            <p:spPr>
              <a:xfrm>
                <a:off x="1246117" y="1616428"/>
                <a:ext cx="93566" cy="108603"/>
              </a:xfrm>
              <a:prstGeom prst="rect">
                <a:avLst/>
              </a:prstGeom>
              <a:effectLst/>
            </p:spPr>
          </p:pic>
          <p:pic>
            <p:nvPicPr>
              <p:cNvPr id="785" name="Line" descr="Line"/>
              <p:cNvPicPr>
                <a:picLocks/>
              </p:cNvPicPr>
              <p:nvPr/>
            </p:nvPicPr>
            <p:blipFill>
              <a:blip r:embed="rId66"/>
              <a:stretch>
                <a:fillRect/>
              </a:stretch>
            </p:blipFill>
            <p:spPr>
              <a:xfrm>
                <a:off x="1364405" y="1613504"/>
                <a:ext cx="100998" cy="146653"/>
              </a:xfrm>
              <a:prstGeom prst="rect">
                <a:avLst/>
              </a:prstGeom>
              <a:effectLst/>
            </p:spPr>
          </p:pic>
          <p:pic>
            <p:nvPicPr>
              <p:cNvPr id="787" name="Line" descr="Line"/>
              <p:cNvPicPr>
                <a:picLocks/>
              </p:cNvPicPr>
              <p:nvPr/>
            </p:nvPicPr>
            <p:blipFill>
              <a:blip r:embed="rId67"/>
              <a:stretch>
                <a:fillRect/>
              </a:stretch>
            </p:blipFill>
            <p:spPr>
              <a:xfrm>
                <a:off x="1489706" y="1616428"/>
                <a:ext cx="31249" cy="159893"/>
              </a:xfrm>
              <a:prstGeom prst="rect">
                <a:avLst/>
              </a:prstGeom>
              <a:effectLst/>
            </p:spPr>
          </p:pic>
          <p:pic>
            <p:nvPicPr>
              <p:cNvPr id="789" name="Line" descr="Line"/>
              <p:cNvPicPr>
                <a:picLocks/>
              </p:cNvPicPr>
              <p:nvPr/>
            </p:nvPicPr>
            <p:blipFill>
              <a:blip r:embed="rId68"/>
              <a:stretch>
                <a:fillRect/>
              </a:stretch>
            </p:blipFill>
            <p:spPr>
              <a:xfrm>
                <a:off x="1472164" y="1601809"/>
                <a:ext cx="133579" cy="42944"/>
              </a:xfrm>
              <a:prstGeom prst="rect">
                <a:avLst/>
              </a:prstGeom>
              <a:effectLst/>
            </p:spPr>
          </p:pic>
          <p:pic>
            <p:nvPicPr>
              <p:cNvPr id="791" name="Line" descr="Line"/>
              <p:cNvPicPr>
                <a:picLocks/>
              </p:cNvPicPr>
              <p:nvPr/>
            </p:nvPicPr>
            <p:blipFill>
              <a:blip r:embed="rId69"/>
              <a:stretch>
                <a:fillRect/>
              </a:stretch>
            </p:blipFill>
            <p:spPr>
              <a:xfrm>
                <a:off x="1581926" y="1622276"/>
                <a:ext cx="93987" cy="126815"/>
              </a:xfrm>
              <a:prstGeom prst="rect">
                <a:avLst/>
              </a:prstGeom>
              <a:effectLst/>
            </p:spPr>
          </p:pic>
          <p:pic>
            <p:nvPicPr>
              <p:cNvPr id="793" name="Line" descr="Line"/>
              <p:cNvPicPr>
                <a:picLocks/>
              </p:cNvPicPr>
              <p:nvPr/>
            </p:nvPicPr>
            <p:blipFill>
              <a:blip r:embed="rId70"/>
              <a:stretch>
                <a:fillRect/>
              </a:stretch>
            </p:blipFill>
            <p:spPr>
              <a:xfrm>
                <a:off x="1654410" y="1602784"/>
                <a:ext cx="117986" cy="185232"/>
              </a:xfrm>
              <a:prstGeom prst="rect">
                <a:avLst/>
              </a:prstGeom>
              <a:effectLst/>
            </p:spPr>
          </p:pic>
          <p:pic>
            <p:nvPicPr>
              <p:cNvPr id="795" name="Line" descr="Line"/>
              <p:cNvPicPr>
                <a:picLocks/>
              </p:cNvPicPr>
              <p:nvPr/>
            </p:nvPicPr>
            <p:blipFill>
              <a:blip r:embed="rId71"/>
              <a:stretch>
                <a:fillRect/>
              </a:stretch>
            </p:blipFill>
            <p:spPr>
              <a:xfrm>
                <a:off x="1810796" y="1595703"/>
                <a:ext cx="75627" cy="165999"/>
              </a:xfrm>
              <a:prstGeom prst="rect">
                <a:avLst/>
              </a:prstGeom>
              <a:effectLst/>
            </p:spPr>
          </p:pic>
          <p:pic>
            <p:nvPicPr>
              <p:cNvPr id="797" name="Line" descr="Line"/>
              <p:cNvPicPr>
                <a:picLocks/>
              </p:cNvPicPr>
              <p:nvPr/>
            </p:nvPicPr>
            <p:blipFill>
              <a:blip r:embed="rId72"/>
              <a:stretch>
                <a:fillRect/>
              </a:stretch>
            </p:blipFill>
            <p:spPr>
              <a:xfrm>
                <a:off x="1808394" y="1669056"/>
                <a:ext cx="95571" cy="28325"/>
              </a:xfrm>
              <a:prstGeom prst="rect">
                <a:avLst/>
              </a:prstGeom>
              <a:effectLst/>
            </p:spPr>
          </p:pic>
          <p:pic>
            <p:nvPicPr>
              <p:cNvPr id="799" name="Line" descr="Line"/>
              <p:cNvPicPr>
                <a:picLocks/>
              </p:cNvPicPr>
              <p:nvPr/>
            </p:nvPicPr>
            <p:blipFill>
              <a:blip r:embed="rId73"/>
              <a:stretch>
                <a:fillRect/>
              </a:stretch>
            </p:blipFill>
            <p:spPr>
              <a:xfrm>
                <a:off x="1909720" y="1698293"/>
                <a:ext cx="50801" cy="25401"/>
              </a:xfrm>
              <a:prstGeom prst="rect">
                <a:avLst/>
              </a:prstGeom>
              <a:effectLst/>
            </p:spPr>
          </p:pic>
        </p:grpSp>
        <p:grpSp>
          <p:nvGrpSpPr>
            <p:cNvPr id="830" name="Drawing"/>
            <p:cNvGrpSpPr/>
            <p:nvPr/>
          </p:nvGrpSpPr>
          <p:grpSpPr>
            <a:xfrm>
              <a:off x="2322560" y="8155191"/>
              <a:ext cx="1056272" cy="1200193"/>
              <a:chOff x="-8245102" y="2120446"/>
              <a:chExt cx="1056270" cy="1200191"/>
            </a:xfrm>
          </p:grpSpPr>
          <p:sp>
            <p:nvSpPr>
              <p:cNvPr id="802" name="Shape"/>
              <p:cNvSpPr/>
              <p:nvPr/>
            </p:nvSpPr>
            <p:spPr>
              <a:xfrm>
                <a:off x="-7686531" y="2120446"/>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3" name="Shape"/>
              <p:cNvSpPr/>
              <p:nvPr/>
            </p:nvSpPr>
            <p:spPr>
              <a:xfrm>
                <a:off x="-7526374" y="2162242"/>
                <a:ext cx="51532"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4" name="Shape"/>
              <p:cNvSpPr/>
              <p:nvPr/>
            </p:nvSpPr>
            <p:spPr>
              <a:xfrm>
                <a:off x="-7426069" y="2256756"/>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5" name="Shape"/>
              <p:cNvSpPr/>
              <p:nvPr/>
            </p:nvSpPr>
            <p:spPr>
              <a:xfrm>
                <a:off x="-7321379" y="2375040"/>
                <a:ext cx="34879"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6" name="Shape"/>
              <p:cNvSpPr/>
              <p:nvPr/>
            </p:nvSpPr>
            <p:spPr>
              <a:xfrm>
                <a:off x="-7254157" y="2500902"/>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7" name="Shape"/>
              <p:cNvSpPr/>
              <p:nvPr/>
            </p:nvSpPr>
            <p:spPr>
              <a:xfrm>
                <a:off x="-7233115" y="2711732"/>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8" name="Shape"/>
              <p:cNvSpPr/>
              <p:nvPr/>
            </p:nvSpPr>
            <p:spPr>
              <a:xfrm>
                <a:off x="-7285206" y="2940367"/>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09" name="Shape"/>
              <p:cNvSpPr/>
              <p:nvPr/>
            </p:nvSpPr>
            <p:spPr>
              <a:xfrm>
                <a:off x="-7427357" y="3112025"/>
                <a:ext cx="49066" cy="65514"/>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0" name="Shape"/>
              <p:cNvSpPr/>
              <p:nvPr/>
            </p:nvSpPr>
            <p:spPr>
              <a:xfrm>
                <a:off x="-7572502" y="3219392"/>
                <a:ext cx="58177"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1" name="Shape"/>
              <p:cNvSpPr/>
              <p:nvPr/>
            </p:nvSpPr>
            <p:spPr>
              <a:xfrm>
                <a:off x="-7774795" y="3275142"/>
                <a:ext cx="51533"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2" name="Shape"/>
              <p:cNvSpPr/>
              <p:nvPr/>
            </p:nvSpPr>
            <p:spPr>
              <a:xfrm>
                <a:off x="-7938431" y="3256145"/>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3" name="Shape"/>
              <p:cNvSpPr/>
              <p:nvPr/>
            </p:nvSpPr>
            <p:spPr>
              <a:xfrm>
                <a:off x="-8110964" y="3186383"/>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4" name="Shape"/>
              <p:cNvSpPr/>
              <p:nvPr/>
            </p:nvSpPr>
            <p:spPr>
              <a:xfrm>
                <a:off x="-8217457" y="2989196"/>
                <a:ext cx="50153"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5" name="Shape"/>
              <p:cNvSpPr/>
              <p:nvPr/>
            </p:nvSpPr>
            <p:spPr>
              <a:xfrm>
                <a:off x="-8245103" y="2752025"/>
                <a:ext cx="49899"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6" name="Shape"/>
              <p:cNvSpPr/>
              <p:nvPr/>
            </p:nvSpPr>
            <p:spPr>
              <a:xfrm>
                <a:off x="-8200308" y="2549732"/>
                <a:ext cx="20928"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7" name="Shape"/>
              <p:cNvSpPr/>
              <p:nvPr/>
            </p:nvSpPr>
            <p:spPr>
              <a:xfrm>
                <a:off x="-8193388" y="2438122"/>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8" name="Shape"/>
              <p:cNvSpPr/>
              <p:nvPr/>
            </p:nvSpPr>
            <p:spPr>
              <a:xfrm>
                <a:off x="-8063269" y="2260443"/>
                <a:ext cx="30377"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19" name="Shape"/>
              <p:cNvSpPr/>
              <p:nvPr/>
            </p:nvSpPr>
            <p:spPr>
              <a:xfrm>
                <a:off x="-7888412" y="2122546"/>
                <a:ext cx="45748"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820" name="Line" descr="Line"/>
              <p:cNvPicPr>
                <a:picLocks/>
              </p:cNvPicPr>
              <p:nvPr/>
            </p:nvPicPr>
            <p:blipFill>
              <a:blip r:embed="rId46"/>
              <a:stretch>
                <a:fillRect/>
              </a:stretch>
            </p:blipFill>
            <p:spPr>
              <a:xfrm>
                <a:off x="-7847782" y="2596659"/>
                <a:ext cx="216625" cy="204847"/>
              </a:xfrm>
              <a:prstGeom prst="rect">
                <a:avLst/>
              </a:prstGeom>
              <a:effectLst/>
            </p:spPr>
          </p:pic>
          <p:pic>
            <p:nvPicPr>
              <p:cNvPr id="822" name="Line" descr="Line"/>
              <p:cNvPicPr>
                <a:picLocks/>
              </p:cNvPicPr>
              <p:nvPr/>
            </p:nvPicPr>
            <p:blipFill>
              <a:blip r:embed="rId47"/>
              <a:stretch>
                <a:fillRect/>
              </a:stretch>
            </p:blipFill>
            <p:spPr>
              <a:xfrm>
                <a:off x="-7929791" y="2488202"/>
                <a:ext cx="410035" cy="456557"/>
              </a:xfrm>
              <a:prstGeom prst="rect">
                <a:avLst/>
              </a:prstGeom>
              <a:effectLst/>
            </p:spPr>
          </p:pic>
          <p:pic>
            <p:nvPicPr>
              <p:cNvPr id="824" name="Line" descr="Line"/>
              <p:cNvPicPr>
                <a:picLocks/>
              </p:cNvPicPr>
              <p:nvPr/>
            </p:nvPicPr>
            <p:blipFill>
              <a:blip r:embed="rId48"/>
              <a:stretch>
                <a:fillRect/>
              </a:stretch>
            </p:blipFill>
            <p:spPr>
              <a:xfrm>
                <a:off x="-8005628" y="2390544"/>
                <a:ext cx="600315" cy="637374"/>
              </a:xfrm>
              <a:prstGeom prst="rect">
                <a:avLst/>
              </a:prstGeom>
              <a:effectLst/>
            </p:spPr>
          </p:pic>
          <p:pic>
            <p:nvPicPr>
              <p:cNvPr id="826" name="Line" descr="Line"/>
              <p:cNvPicPr>
                <a:picLocks/>
              </p:cNvPicPr>
              <p:nvPr/>
            </p:nvPicPr>
            <p:blipFill>
              <a:blip r:embed="rId49"/>
              <a:stretch>
                <a:fillRect/>
              </a:stretch>
            </p:blipFill>
            <p:spPr>
              <a:xfrm>
                <a:off x="-8064622" y="2285909"/>
                <a:ext cx="745579" cy="773127"/>
              </a:xfrm>
              <a:prstGeom prst="rect">
                <a:avLst/>
              </a:prstGeom>
              <a:effectLst/>
            </p:spPr>
          </p:pic>
          <p:pic>
            <p:nvPicPr>
              <p:cNvPr id="828" name="Line" descr="Line"/>
              <p:cNvPicPr>
                <a:picLocks/>
              </p:cNvPicPr>
              <p:nvPr/>
            </p:nvPicPr>
            <p:blipFill>
              <a:blip r:embed="rId50"/>
              <a:stretch>
                <a:fillRect/>
              </a:stretch>
            </p:blipFill>
            <p:spPr>
              <a:xfrm>
                <a:off x="-7618828" y="2774203"/>
                <a:ext cx="50801" cy="25401"/>
              </a:xfrm>
              <a:prstGeom prst="rect">
                <a:avLst/>
              </a:prstGeom>
              <a:effectLst/>
            </p:spPr>
          </p:pic>
        </p:grpSp>
        <p:grpSp>
          <p:nvGrpSpPr>
            <p:cNvPr id="893" name="Drawing"/>
            <p:cNvGrpSpPr/>
            <p:nvPr/>
          </p:nvGrpSpPr>
          <p:grpSpPr>
            <a:xfrm>
              <a:off x="1382348" y="6580716"/>
              <a:ext cx="2321119" cy="1700324"/>
              <a:chOff x="-9012420" y="-223364"/>
              <a:chExt cx="2321117" cy="1700322"/>
            </a:xfrm>
          </p:grpSpPr>
          <p:sp>
            <p:nvSpPr>
              <p:cNvPr id="831" name="Shape"/>
              <p:cNvSpPr/>
              <p:nvPr/>
            </p:nvSpPr>
            <p:spPr>
              <a:xfrm>
                <a:off x="-8453850" y="-223365"/>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2" name="Shape"/>
              <p:cNvSpPr/>
              <p:nvPr/>
            </p:nvSpPr>
            <p:spPr>
              <a:xfrm>
                <a:off x="-8293693" y="-181569"/>
                <a:ext cx="51532"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3" name="Shape"/>
              <p:cNvSpPr/>
              <p:nvPr/>
            </p:nvSpPr>
            <p:spPr>
              <a:xfrm>
                <a:off x="-8193388" y="-87055"/>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4" name="Shape"/>
              <p:cNvSpPr/>
              <p:nvPr/>
            </p:nvSpPr>
            <p:spPr>
              <a:xfrm>
                <a:off x="-8088698" y="31230"/>
                <a:ext cx="34879" cy="33305"/>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5" name="Shape"/>
              <p:cNvSpPr/>
              <p:nvPr/>
            </p:nvSpPr>
            <p:spPr>
              <a:xfrm>
                <a:off x="-8021476" y="157092"/>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6" name="Shape"/>
              <p:cNvSpPr/>
              <p:nvPr/>
            </p:nvSpPr>
            <p:spPr>
              <a:xfrm>
                <a:off x="-8000434" y="367922"/>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7" name="Shape"/>
              <p:cNvSpPr/>
              <p:nvPr/>
            </p:nvSpPr>
            <p:spPr>
              <a:xfrm>
                <a:off x="-8052524" y="596557"/>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8" name="Shape"/>
              <p:cNvSpPr/>
              <p:nvPr/>
            </p:nvSpPr>
            <p:spPr>
              <a:xfrm>
                <a:off x="-8194676" y="768215"/>
                <a:ext cx="49066" cy="65514"/>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39" name="Shape"/>
              <p:cNvSpPr/>
              <p:nvPr/>
            </p:nvSpPr>
            <p:spPr>
              <a:xfrm>
                <a:off x="-8339821" y="875582"/>
                <a:ext cx="58177"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0" name="Shape"/>
              <p:cNvSpPr/>
              <p:nvPr/>
            </p:nvSpPr>
            <p:spPr>
              <a:xfrm>
                <a:off x="-8542114" y="931331"/>
                <a:ext cx="51533" cy="45497"/>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1" name="Shape"/>
              <p:cNvSpPr/>
              <p:nvPr/>
            </p:nvSpPr>
            <p:spPr>
              <a:xfrm>
                <a:off x="-8705750" y="912334"/>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2" name="Shape"/>
              <p:cNvSpPr/>
              <p:nvPr/>
            </p:nvSpPr>
            <p:spPr>
              <a:xfrm>
                <a:off x="-8878283" y="842573"/>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3" name="Shape"/>
              <p:cNvSpPr/>
              <p:nvPr/>
            </p:nvSpPr>
            <p:spPr>
              <a:xfrm>
                <a:off x="-8984776" y="645386"/>
                <a:ext cx="50153"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4" name="Shape"/>
              <p:cNvSpPr/>
              <p:nvPr/>
            </p:nvSpPr>
            <p:spPr>
              <a:xfrm>
                <a:off x="-9012421" y="408215"/>
                <a:ext cx="49899" cy="62781"/>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5" name="Shape"/>
              <p:cNvSpPr/>
              <p:nvPr/>
            </p:nvSpPr>
            <p:spPr>
              <a:xfrm>
                <a:off x="-8967627" y="205922"/>
                <a:ext cx="20928" cy="69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6" name="Shape"/>
              <p:cNvSpPr/>
              <p:nvPr/>
            </p:nvSpPr>
            <p:spPr>
              <a:xfrm>
                <a:off x="-8960707" y="94311"/>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7" name="Shape"/>
              <p:cNvSpPr/>
              <p:nvPr/>
            </p:nvSpPr>
            <p:spPr>
              <a:xfrm>
                <a:off x="-8830588" y="-83368"/>
                <a:ext cx="30377"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48" name="Shape"/>
              <p:cNvSpPr/>
              <p:nvPr/>
            </p:nvSpPr>
            <p:spPr>
              <a:xfrm>
                <a:off x="-8655731" y="-221265"/>
                <a:ext cx="45748"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849" name="Line" descr="Line"/>
              <p:cNvPicPr>
                <a:picLocks/>
              </p:cNvPicPr>
              <p:nvPr/>
            </p:nvPicPr>
            <p:blipFill>
              <a:blip r:embed="rId46"/>
              <a:stretch>
                <a:fillRect/>
              </a:stretch>
            </p:blipFill>
            <p:spPr>
              <a:xfrm>
                <a:off x="-8615101" y="252849"/>
                <a:ext cx="216625" cy="204846"/>
              </a:xfrm>
              <a:prstGeom prst="rect">
                <a:avLst/>
              </a:prstGeom>
              <a:effectLst/>
            </p:spPr>
          </p:pic>
          <p:pic>
            <p:nvPicPr>
              <p:cNvPr id="851" name="Line" descr="Line"/>
              <p:cNvPicPr>
                <a:picLocks/>
              </p:cNvPicPr>
              <p:nvPr/>
            </p:nvPicPr>
            <p:blipFill>
              <a:blip r:embed="rId47"/>
              <a:stretch>
                <a:fillRect/>
              </a:stretch>
            </p:blipFill>
            <p:spPr>
              <a:xfrm>
                <a:off x="-8697109" y="144392"/>
                <a:ext cx="410035" cy="456556"/>
              </a:xfrm>
              <a:prstGeom prst="rect">
                <a:avLst/>
              </a:prstGeom>
              <a:effectLst/>
            </p:spPr>
          </p:pic>
          <p:pic>
            <p:nvPicPr>
              <p:cNvPr id="853" name="Line" descr="Line"/>
              <p:cNvPicPr>
                <a:picLocks/>
              </p:cNvPicPr>
              <p:nvPr/>
            </p:nvPicPr>
            <p:blipFill>
              <a:blip r:embed="rId48"/>
              <a:stretch>
                <a:fillRect/>
              </a:stretch>
            </p:blipFill>
            <p:spPr>
              <a:xfrm>
                <a:off x="-8772947" y="46733"/>
                <a:ext cx="600315" cy="637374"/>
              </a:xfrm>
              <a:prstGeom prst="rect">
                <a:avLst/>
              </a:prstGeom>
              <a:effectLst/>
            </p:spPr>
          </p:pic>
          <p:pic>
            <p:nvPicPr>
              <p:cNvPr id="855" name="Line" descr="Line"/>
              <p:cNvPicPr>
                <a:picLocks/>
              </p:cNvPicPr>
              <p:nvPr/>
            </p:nvPicPr>
            <p:blipFill>
              <a:blip r:embed="rId49"/>
              <a:stretch>
                <a:fillRect/>
              </a:stretch>
            </p:blipFill>
            <p:spPr>
              <a:xfrm>
                <a:off x="-8831941" y="-57901"/>
                <a:ext cx="745579" cy="773127"/>
              </a:xfrm>
              <a:prstGeom prst="rect">
                <a:avLst/>
              </a:prstGeom>
              <a:effectLst/>
            </p:spPr>
          </p:pic>
          <p:pic>
            <p:nvPicPr>
              <p:cNvPr id="857" name="Line" descr="Line"/>
              <p:cNvPicPr>
                <a:picLocks/>
              </p:cNvPicPr>
              <p:nvPr/>
            </p:nvPicPr>
            <p:blipFill>
              <a:blip r:embed="rId50"/>
              <a:stretch>
                <a:fillRect/>
              </a:stretch>
            </p:blipFill>
            <p:spPr>
              <a:xfrm>
                <a:off x="-8386147" y="430393"/>
                <a:ext cx="50801" cy="25401"/>
              </a:xfrm>
              <a:prstGeom prst="rect">
                <a:avLst/>
              </a:prstGeom>
              <a:effectLst/>
            </p:spPr>
          </p:pic>
          <p:pic>
            <p:nvPicPr>
              <p:cNvPr id="859" name="Line" descr="Line"/>
              <p:cNvPicPr>
                <a:picLocks/>
              </p:cNvPicPr>
              <p:nvPr/>
            </p:nvPicPr>
            <p:blipFill>
              <a:blip r:embed="rId74"/>
              <a:stretch>
                <a:fillRect/>
              </a:stretch>
            </p:blipFill>
            <p:spPr>
              <a:xfrm>
                <a:off x="-8978827" y="1137527"/>
                <a:ext cx="216511" cy="304347"/>
              </a:xfrm>
              <a:prstGeom prst="rect">
                <a:avLst/>
              </a:prstGeom>
              <a:effectLst/>
            </p:spPr>
          </p:pic>
          <p:pic>
            <p:nvPicPr>
              <p:cNvPr id="861" name="Line" descr="Line"/>
              <p:cNvPicPr>
                <a:picLocks/>
              </p:cNvPicPr>
              <p:nvPr/>
            </p:nvPicPr>
            <p:blipFill>
              <a:blip r:embed="rId75"/>
              <a:stretch>
                <a:fillRect/>
              </a:stretch>
            </p:blipFill>
            <p:spPr>
              <a:xfrm>
                <a:off x="-8752633" y="1241048"/>
                <a:ext cx="127952" cy="128463"/>
              </a:xfrm>
              <a:prstGeom prst="rect">
                <a:avLst/>
              </a:prstGeom>
              <a:effectLst/>
            </p:spPr>
          </p:pic>
          <p:pic>
            <p:nvPicPr>
              <p:cNvPr id="863" name="Line" descr="Line"/>
              <p:cNvPicPr>
                <a:picLocks/>
              </p:cNvPicPr>
              <p:nvPr/>
            </p:nvPicPr>
            <p:blipFill>
              <a:blip r:embed="rId76"/>
              <a:stretch>
                <a:fillRect/>
              </a:stretch>
            </p:blipFill>
            <p:spPr>
              <a:xfrm>
                <a:off x="-8606446" y="1188421"/>
                <a:ext cx="165741" cy="151577"/>
              </a:xfrm>
              <a:prstGeom prst="rect">
                <a:avLst/>
              </a:prstGeom>
              <a:effectLst/>
            </p:spPr>
          </p:pic>
          <p:pic>
            <p:nvPicPr>
              <p:cNvPr id="865" name="Line" descr="Line"/>
              <p:cNvPicPr>
                <a:picLocks/>
              </p:cNvPicPr>
              <p:nvPr/>
            </p:nvPicPr>
            <p:blipFill>
              <a:blip r:embed="rId77"/>
              <a:stretch>
                <a:fillRect/>
              </a:stretch>
            </p:blipFill>
            <p:spPr>
              <a:xfrm>
                <a:off x="-8325766" y="1153336"/>
                <a:ext cx="48791" cy="130656"/>
              </a:xfrm>
              <a:prstGeom prst="rect">
                <a:avLst/>
              </a:prstGeom>
              <a:effectLst/>
            </p:spPr>
          </p:pic>
          <p:pic>
            <p:nvPicPr>
              <p:cNvPr id="867" name="Line" descr="Line"/>
              <p:cNvPicPr>
                <a:picLocks/>
              </p:cNvPicPr>
              <p:nvPr/>
            </p:nvPicPr>
            <p:blipFill>
              <a:blip r:embed="rId78"/>
              <a:stretch>
                <a:fillRect/>
              </a:stretch>
            </p:blipFill>
            <p:spPr>
              <a:xfrm>
                <a:off x="-8372546" y="1188421"/>
                <a:ext cx="136503" cy="60486"/>
              </a:xfrm>
              <a:prstGeom prst="rect">
                <a:avLst/>
              </a:prstGeom>
              <a:effectLst/>
            </p:spPr>
          </p:pic>
          <p:pic>
            <p:nvPicPr>
              <p:cNvPr id="869" name="Line" descr="Line"/>
              <p:cNvPicPr>
                <a:picLocks/>
              </p:cNvPicPr>
              <p:nvPr/>
            </p:nvPicPr>
            <p:blipFill>
              <a:blip r:embed="rId79"/>
              <a:stretch>
                <a:fillRect/>
              </a:stretch>
            </p:blipFill>
            <p:spPr>
              <a:xfrm>
                <a:off x="-8088440" y="1048082"/>
                <a:ext cx="246561" cy="227849"/>
              </a:xfrm>
              <a:prstGeom prst="rect">
                <a:avLst/>
              </a:prstGeom>
              <a:effectLst/>
            </p:spPr>
          </p:pic>
          <p:pic>
            <p:nvPicPr>
              <p:cNvPr id="871" name="Line" descr="Line"/>
              <p:cNvPicPr>
                <a:picLocks/>
              </p:cNvPicPr>
              <p:nvPr/>
            </p:nvPicPr>
            <p:blipFill>
              <a:blip r:embed="rId80"/>
              <a:stretch>
                <a:fillRect/>
              </a:stretch>
            </p:blipFill>
            <p:spPr>
              <a:xfrm>
                <a:off x="-7820203" y="1042234"/>
                <a:ext cx="51958" cy="147262"/>
              </a:xfrm>
              <a:prstGeom prst="rect">
                <a:avLst/>
              </a:prstGeom>
              <a:effectLst/>
            </p:spPr>
          </p:pic>
          <p:pic>
            <p:nvPicPr>
              <p:cNvPr id="873" name="Line" descr="Line"/>
              <p:cNvPicPr>
                <a:picLocks/>
              </p:cNvPicPr>
              <p:nvPr/>
            </p:nvPicPr>
            <p:blipFill>
              <a:blip r:embed="rId81"/>
              <a:stretch>
                <a:fillRect/>
              </a:stretch>
            </p:blipFill>
            <p:spPr>
              <a:xfrm>
                <a:off x="-7811188" y="1030726"/>
                <a:ext cx="149239" cy="177248"/>
              </a:xfrm>
              <a:prstGeom prst="rect">
                <a:avLst/>
              </a:prstGeom>
              <a:effectLst/>
            </p:spPr>
          </p:pic>
          <p:pic>
            <p:nvPicPr>
              <p:cNvPr id="875" name="Line" descr="Line"/>
              <p:cNvPicPr>
                <a:picLocks/>
              </p:cNvPicPr>
              <p:nvPr/>
            </p:nvPicPr>
            <p:blipFill>
              <a:blip r:embed="rId82"/>
              <a:stretch>
                <a:fillRect/>
              </a:stretch>
            </p:blipFill>
            <p:spPr>
              <a:xfrm>
                <a:off x="-7653062" y="1013444"/>
                <a:ext cx="133584" cy="165293"/>
              </a:xfrm>
              <a:prstGeom prst="rect">
                <a:avLst/>
              </a:prstGeom>
              <a:effectLst/>
            </p:spPr>
          </p:pic>
          <p:pic>
            <p:nvPicPr>
              <p:cNvPr id="877" name="Line" descr="Line"/>
              <p:cNvPicPr>
                <a:picLocks/>
              </p:cNvPicPr>
              <p:nvPr/>
            </p:nvPicPr>
            <p:blipFill>
              <a:blip r:embed="rId83"/>
              <a:stretch>
                <a:fillRect/>
              </a:stretch>
            </p:blipFill>
            <p:spPr>
              <a:xfrm>
                <a:off x="-7507119" y="1007149"/>
                <a:ext cx="101418" cy="132605"/>
              </a:xfrm>
              <a:prstGeom prst="rect">
                <a:avLst/>
              </a:prstGeom>
              <a:effectLst/>
            </p:spPr>
          </p:pic>
          <p:pic>
            <p:nvPicPr>
              <p:cNvPr id="879" name="Line" descr="Line"/>
              <p:cNvPicPr>
                <a:picLocks/>
              </p:cNvPicPr>
              <p:nvPr/>
            </p:nvPicPr>
            <p:blipFill>
              <a:blip r:embed="rId84"/>
              <a:stretch>
                <a:fillRect/>
              </a:stretch>
            </p:blipFill>
            <p:spPr>
              <a:xfrm>
                <a:off x="-7410895" y="1007149"/>
                <a:ext cx="151381" cy="157944"/>
              </a:xfrm>
              <a:prstGeom prst="rect">
                <a:avLst/>
              </a:prstGeom>
              <a:effectLst/>
            </p:spPr>
          </p:pic>
          <p:pic>
            <p:nvPicPr>
              <p:cNvPr id="881" name="Line" descr="Line"/>
              <p:cNvPicPr>
                <a:picLocks/>
              </p:cNvPicPr>
              <p:nvPr/>
            </p:nvPicPr>
            <p:blipFill>
              <a:blip r:embed="rId85"/>
              <a:stretch>
                <a:fillRect/>
              </a:stretch>
            </p:blipFill>
            <p:spPr>
              <a:xfrm>
                <a:off x="-7221718" y="1024692"/>
                <a:ext cx="38222" cy="218368"/>
              </a:xfrm>
              <a:prstGeom prst="rect">
                <a:avLst/>
              </a:prstGeom>
              <a:effectLst/>
            </p:spPr>
          </p:pic>
          <p:pic>
            <p:nvPicPr>
              <p:cNvPr id="883" name="Line" descr="Line"/>
              <p:cNvPicPr>
                <a:picLocks/>
              </p:cNvPicPr>
              <p:nvPr/>
            </p:nvPicPr>
            <p:blipFill>
              <a:blip r:embed="rId86"/>
              <a:stretch>
                <a:fillRect/>
              </a:stretch>
            </p:blipFill>
            <p:spPr>
              <a:xfrm>
                <a:off x="-7068558" y="1012997"/>
                <a:ext cx="48791" cy="200825"/>
              </a:xfrm>
              <a:prstGeom prst="rect">
                <a:avLst/>
              </a:prstGeom>
              <a:effectLst/>
            </p:spPr>
          </p:pic>
          <p:pic>
            <p:nvPicPr>
              <p:cNvPr id="885" name="Line" descr="Line"/>
              <p:cNvPicPr>
                <a:picLocks/>
              </p:cNvPicPr>
              <p:nvPr/>
            </p:nvPicPr>
            <p:blipFill>
              <a:blip r:embed="rId87"/>
              <a:stretch>
                <a:fillRect/>
              </a:stretch>
            </p:blipFill>
            <p:spPr>
              <a:xfrm>
                <a:off x="-7132880" y="995455"/>
                <a:ext cx="171588" cy="42943"/>
              </a:xfrm>
              <a:prstGeom prst="rect">
                <a:avLst/>
              </a:prstGeom>
              <a:effectLst/>
            </p:spPr>
          </p:pic>
          <p:pic>
            <p:nvPicPr>
              <p:cNvPr id="887" name="Line" descr="Line"/>
              <p:cNvPicPr>
                <a:picLocks/>
              </p:cNvPicPr>
              <p:nvPr/>
            </p:nvPicPr>
            <p:blipFill>
              <a:blip r:embed="rId88"/>
              <a:stretch>
                <a:fillRect/>
              </a:stretch>
            </p:blipFill>
            <p:spPr>
              <a:xfrm>
                <a:off x="-6939913" y="983759"/>
                <a:ext cx="118960" cy="113114"/>
              </a:xfrm>
              <a:prstGeom prst="rect">
                <a:avLst/>
              </a:prstGeom>
              <a:effectLst/>
            </p:spPr>
          </p:pic>
          <p:pic>
            <p:nvPicPr>
              <p:cNvPr id="889" name="Line" descr="Line"/>
              <p:cNvPicPr>
                <a:picLocks/>
              </p:cNvPicPr>
              <p:nvPr/>
            </p:nvPicPr>
            <p:blipFill>
              <a:blip r:embed="rId89"/>
              <a:stretch>
                <a:fillRect/>
              </a:stretch>
            </p:blipFill>
            <p:spPr>
              <a:xfrm>
                <a:off x="-6939913" y="995455"/>
                <a:ext cx="148198" cy="481504"/>
              </a:xfrm>
              <a:prstGeom prst="rect">
                <a:avLst/>
              </a:prstGeom>
              <a:effectLst/>
            </p:spPr>
          </p:pic>
          <p:pic>
            <p:nvPicPr>
              <p:cNvPr id="891" name="Line" descr="Line"/>
              <p:cNvPicPr>
                <a:picLocks/>
              </p:cNvPicPr>
              <p:nvPr/>
            </p:nvPicPr>
            <p:blipFill>
              <a:blip r:embed="rId73"/>
              <a:stretch>
                <a:fillRect/>
              </a:stretch>
            </p:blipFill>
            <p:spPr>
              <a:xfrm>
                <a:off x="-6742104" y="1205964"/>
                <a:ext cx="50801" cy="25401"/>
              </a:xfrm>
              <a:prstGeom prst="rect">
                <a:avLst/>
              </a:prstGeom>
              <a:effectLst/>
            </p:spPr>
          </p:pic>
        </p:grpSp>
        <p:grpSp>
          <p:nvGrpSpPr>
            <p:cNvPr id="928" name="Drawing"/>
            <p:cNvGrpSpPr/>
            <p:nvPr/>
          </p:nvGrpSpPr>
          <p:grpSpPr>
            <a:xfrm>
              <a:off x="7375329" y="535177"/>
              <a:ext cx="1209009" cy="1200193"/>
              <a:chOff x="-3759834" y="-5798049"/>
              <a:chExt cx="1209007" cy="1200191"/>
            </a:xfrm>
          </p:grpSpPr>
          <p:sp>
            <p:nvSpPr>
              <p:cNvPr id="894" name="Shape"/>
              <p:cNvSpPr/>
              <p:nvPr/>
            </p:nvSpPr>
            <p:spPr>
              <a:xfrm>
                <a:off x="-3048525" y="-5798050"/>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5" name="Shape"/>
              <p:cNvSpPr/>
              <p:nvPr/>
            </p:nvSpPr>
            <p:spPr>
              <a:xfrm>
                <a:off x="-2888368" y="-5756254"/>
                <a:ext cx="51532"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6" name="Shape"/>
              <p:cNvSpPr/>
              <p:nvPr/>
            </p:nvSpPr>
            <p:spPr>
              <a:xfrm>
                <a:off x="-2788063" y="-5661740"/>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7" name="Shape"/>
              <p:cNvSpPr/>
              <p:nvPr/>
            </p:nvSpPr>
            <p:spPr>
              <a:xfrm>
                <a:off x="-2683373" y="-5543455"/>
                <a:ext cx="34879" cy="33305"/>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8" name="Shape"/>
              <p:cNvSpPr/>
              <p:nvPr/>
            </p:nvSpPr>
            <p:spPr>
              <a:xfrm>
                <a:off x="-2616152" y="-5417593"/>
                <a:ext cx="44989" cy="62781"/>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899" name="Shape"/>
              <p:cNvSpPr/>
              <p:nvPr/>
            </p:nvSpPr>
            <p:spPr>
              <a:xfrm>
                <a:off x="-2595109" y="-5206764"/>
                <a:ext cx="44283"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0" name="Shape"/>
              <p:cNvSpPr/>
              <p:nvPr/>
            </p:nvSpPr>
            <p:spPr>
              <a:xfrm>
                <a:off x="-2647200" y="-4978129"/>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1" name="Shape"/>
              <p:cNvSpPr/>
              <p:nvPr/>
            </p:nvSpPr>
            <p:spPr>
              <a:xfrm>
                <a:off x="-2789351" y="-4806470"/>
                <a:ext cx="49066" cy="65513"/>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2" name="Shape"/>
              <p:cNvSpPr/>
              <p:nvPr/>
            </p:nvSpPr>
            <p:spPr>
              <a:xfrm>
                <a:off x="-2934496" y="-4699104"/>
                <a:ext cx="58177" cy="69758"/>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3" name="Shape"/>
              <p:cNvSpPr/>
              <p:nvPr/>
            </p:nvSpPr>
            <p:spPr>
              <a:xfrm>
                <a:off x="-3136789" y="-4643354"/>
                <a:ext cx="51533" cy="45496"/>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4" name="Shape"/>
              <p:cNvSpPr/>
              <p:nvPr/>
            </p:nvSpPr>
            <p:spPr>
              <a:xfrm>
                <a:off x="-3300425" y="-4662351"/>
                <a:ext cx="40841"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5" name="Shape"/>
              <p:cNvSpPr/>
              <p:nvPr/>
            </p:nvSpPr>
            <p:spPr>
              <a:xfrm>
                <a:off x="-3472958" y="-4732113"/>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6" name="Shape"/>
              <p:cNvSpPr/>
              <p:nvPr/>
            </p:nvSpPr>
            <p:spPr>
              <a:xfrm>
                <a:off x="-3579451" y="-4929300"/>
                <a:ext cx="50154" cy="66369"/>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7" name="Shape"/>
              <p:cNvSpPr/>
              <p:nvPr/>
            </p:nvSpPr>
            <p:spPr>
              <a:xfrm>
                <a:off x="-3607097" y="-5166471"/>
                <a:ext cx="49900"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8" name="Shape"/>
              <p:cNvSpPr/>
              <p:nvPr/>
            </p:nvSpPr>
            <p:spPr>
              <a:xfrm>
                <a:off x="-3562302" y="-5368764"/>
                <a:ext cx="20928"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09" name="Shape"/>
              <p:cNvSpPr/>
              <p:nvPr/>
            </p:nvSpPr>
            <p:spPr>
              <a:xfrm>
                <a:off x="-3555381" y="-5480374"/>
                <a:ext cx="41909"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10" name="Shape"/>
              <p:cNvSpPr/>
              <p:nvPr/>
            </p:nvSpPr>
            <p:spPr>
              <a:xfrm>
                <a:off x="-3425263" y="-5658053"/>
                <a:ext cx="30377" cy="40359"/>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11" name="Shape"/>
              <p:cNvSpPr/>
              <p:nvPr/>
            </p:nvSpPr>
            <p:spPr>
              <a:xfrm>
                <a:off x="-3250405" y="-5795950"/>
                <a:ext cx="45748" cy="57478"/>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912" name="Line" descr="Line"/>
              <p:cNvPicPr>
                <a:picLocks/>
              </p:cNvPicPr>
              <p:nvPr/>
            </p:nvPicPr>
            <p:blipFill>
              <a:blip r:embed="rId46"/>
              <a:stretch>
                <a:fillRect/>
              </a:stretch>
            </p:blipFill>
            <p:spPr>
              <a:xfrm>
                <a:off x="-3209777" y="-5321836"/>
                <a:ext cx="216626" cy="204846"/>
              </a:xfrm>
              <a:prstGeom prst="rect">
                <a:avLst/>
              </a:prstGeom>
              <a:effectLst/>
            </p:spPr>
          </p:pic>
          <p:pic>
            <p:nvPicPr>
              <p:cNvPr id="914" name="Line" descr="Line"/>
              <p:cNvPicPr>
                <a:picLocks/>
              </p:cNvPicPr>
              <p:nvPr/>
            </p:nvPicPr>
            <p:blipFill>
              <a:blip r:embed="rId47"/>
              <a:stretch>
                <a:fillRect/>
              </a:stretch>
            </p:blipFill>
            <p:spPr>
              <a:xfrm>
                <a:off x="-3291784" y="-5430293"/>
                <a:ext cx="410035" cy="456556"/>
              </a:xfrm>
              <a:prstGeom prst="rect">
                <a:avLst/>
              </a:prstGeom>
              <a:effectLst/>
            </p:spPr>
          </p:pic>
          <p:pic>
            <p:nvPicPr>
              <p:cNvPr id="916" name="Line" descr="Line"/>
              <p:cNvPicPr>
                <a:picLocks/>
              </p:cNvPicPr>
              <p:nvPr/>
            </p:nvPicPr>
            <p:blipFill>
              <a:blip r:embed="rId48"/>
              <a:stretch>
                <a:fillRect/>
              </a:stretch>
            </p:blipFill>
            <p:spPr>
              <a:xfrm>
                <a:off x="-3367622" y="-5527952"/>
                <a:ext cx="600315" cy="637374"/>
              </a:xfrm>
              <a:prstGeom prst="rect">
                <a:avLst/>
              </a:prstGeom>
              <a:effectLst/>
            </p:spPr>
          </p:pic>
          <p:pic>
            <p:nvPicPr>
              <p:cNvPr id="918" name="Line" descr="Line"/>
              <p:cNvPicPr>
                <a:picLocks/>
              </p:cNvPicPr>
              <p:nvPr/>
            </p:nvPicPr>
            <p:blipFill>
              <a:blip r:embed="rId49"/>
              <a:stretch>
                <a:fillRect/>
              </a:stretch>
            </p:blipFill>
            <p:spPr>
              <a:xfrm>
                <a:off x="-3426616" y="-5632586"/>
                <a:ext cx="745579" cy="773126"/>
              </a:xfrm>
              <a:prstGeom prst="rect">
                <a:avLst/>
              </a:prstGeom>
              <a:effectLst/>
            </p:spPr>
          </p:pic>
          <p:pic>
            <p:nvPicPr>
              <p:cNvPr id="920" name="Line" descr="Line"/>
              <p:cNvPicPr>
                <a:picLocks/>
              </p:cNvPicPr>
              <p:nvPr/>
            </p:nvPicPr>
            <p:blipFill>
              <a:blip r:embed="rId50"/>
              <a:stretch>
                <a:fillRect/>
              </a:stretch>
            </p:blipFill>
            <p:spPr>
              <a:xfrm>
                <a:off x="-2980822" y="-5144292"/>
                <a:ext cx="50801" cy="25401"/>
              </a:xfrm>
              <a:prstGeom prst="rect">
                <a:avLst/>
              </a:prstGeom>
              <a:effectLst/>
            </p:spPr>
          </p:pic>
          <p:pic>
            <p:nvPicPr>
              <p:cNvPr id="922" name="Line" descr="Line"/>
              <p:cNvPicPr>
                <a:picLocks/>
              </p:cNvPicPr>
              <p:nvPr/>
            </p:nvPicPr>
            <p:blipFill>
              <a:blip r:embed="rId90"/>
              <a:stretch>
                <a:fillRect/>
              </a:stretch>
            </p:blipFill>
            <p:spPr>
              <a:xfrm>
                <a:off x="-3759835" y="-5546326"/>
                <a:ext cx="125073" cy="127798"/>
              </a:xfrm>
              <a:prstGeom prst="rect">
                <a:avLst/>
              </a:prstGeom>
              <a:effectLst/>
            </p:spPr>
          </p:pic>
          <p:pic>
            <p:nvPicPr>
              <p:cNvPr id="924" name="Line" descr="Line"/>
              <p:cNvPicPr>
                <a:picLocks/>
              </p:cNvPicPr>
              <p:nvPr/>
            </p:nvPicPr>
            <p:blipFill>
              <a:blip r:embed="rId91"/>
              <a:stretch>
                <a:fillRect/>
              </a:stretch>
            </p:blipFill>
            <p:spPr>
              <a:xfrm>
                <a:off x="-3744952" y="-5234906"/>
                <a:ext cx="34172" cy="139427"/>
              </a:xfrm>
              <a:prstGeom prst="rect">
                <a:avLst/>
              </a:prstGeom>
              <a:effectLst/>
            </p:spPr>
          </p:pic>
          <p:pic>
            <p:nvPicPr>
              <p:cNvPr id="926" name="Line" descr="Line"/>
              <p:cNvPicPr>
                <a:picLocks/>
              </p:cNvPicPr>
              <p:nvPr/>
            </p:nvPicPr>
            <p:blipFill>
              <a:blip r:embed="rId92"/>
              <a:stretch>
                <a:fillRect/>
              </a:stretch>
            </p:blipFill>
            <p:spPr>
              <a:xfrm>
                <a:off x="-3750799" y="-5309516"/>
                <a:ext cx="91226" cy="116767"/>
              </a:xfrm>
              <a:prstGeom prst="rect">
                <a:avLst/>
              </a:prstGeom>
              <a:effectLst/>
            </p:spPr>
          </p:pic>
        </p:grpSp>
        <p:grpSp>
          <p:nvGrpSpPr>
            <p:cNvPr id="1015" name="Drawing"/>
            <p:cNvGrpSpPr/>
            <p:nvPr/>
          </p:nvGrpSpPr>
          <p:grpSpPr>
            <a:xfrm>
              <a:off x="5099023" y="440744"/>
              <a:ext cx="2278581" cy="1200193"/>
              <a:chOff x="-6367349" y="-6377288"/>
              <a:chExt cx="2278580" cy="1200191"/>
            </a:xfrm>
          </p:grpSpPr>
          <p:sp>
            <p:nvSpPr>
              <p:cNvPr id="929" name="Shape"/>
              <p:cNvSpPr/>
              <p:nvPr/>
            </p:nvSpPr>
            <p:spPr>
              <a:xfrm>
                <a:off x="-5808779" y="-6377289"/>
                <a:ext cx="60645" cy="41337"/>
              </a:xfrm>
              <a:custGeom>
                <a:avLst/>
                <a:gdLst/>
                <a:ahLst/>
                <a:cxnLst>
                  <a:cxn ang="0">
                    <a:pos x="wd2" y="hd2"/>
                  </a:cxn>
                  <a:cxn ang="5400000">
                    <a:pos x="wd2" y="hd2"/>
                  </a:cxn>
                  <a:cxn ang="10800000">
                    <a:pos x="wd2" y="hd2"/>
                  </a:cxn>
                  <a:cxn ang="16200000">
                    <a:pos x="wd2" y="hd2"/>
                  </a:cxn>
                </a:cxnLst>
                <a:rect l="0" t="0" r="r" b="b"/>
                <a:pathLst>
                  <a:path w="20120" h="20210" extrusionOk="0">
                    <a:moveTo>
                      <a:pt x="7746" y="18897"/>
                    </a:moveTo>
                    <a:cubicBezTo>
                      <a:pt x="11603" y="20034"/>
                      <a:pt x="15460" y="21171"/>
                      <a:pt x="17774" y="18897"/>
                    </a:cubicBezTo>
                    <a:cubicBezTo>
                      <a:pt x="20089" y="16624"/>
                      <a:pt x="20860" y="10939"/>
                      <a:pt x="19317" y="6960"/>
                    </a:cubicBezTo>
                    <a:cubicBezTo>
                      <a:pt x="17774" y="2981"/>
                      <a:pt x="13917" y="708"/>
                      <a:pt x="10060" y="139"/>
                    </a:cubicBezTo>
                    <a:cubicBezTo>
                      <a:pt x="6203" y="-429"/>
                      <a:pt x="2346" y="708"/>
                      <a:pt x="803" y="4118"/>
                    </a:cubicBezTo>
                    <a:cubicBezTo>
                      <a:pt x="-740" y="7529"/>
                      <a:pt x="31" y="13213"/>
                      <a:pt x="2346" y="15487"/>
                    </a:cubicBezTo>
                    <a:cubicBezTo>
                      <a:pt x="4660" y="17761"/>
                      <a:pt x="8517" y="16624"/>
                      <a:pt x="11217" y="12645"/>
                    </a:cubicBezTo>
                    <a:cubicBezTo>
                      <a:pt x="13917" y="8666"/>
                      <a:pt x="15460" y="1845"/>
                      <a:pt x="14689" y="1276"/>
                    </a:cubicBezTo>
                    <a:cubicBezTo>
                      <a:pt x="13917" y="708"/>
                      <a:pt x="10832" y="6392"/>
                      <a:pt x="7746" y="1207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0" name="Shape"/>
              <p:cNvSpPr/>
              <p:nvPr/>
            </p:nvSpPr>
            <p:spPr>
              <a:xfrm>
                <a:off x="-5648621" y="-6335493"/>
                <a:ext cx="51533" cy="30959"/>
              </a:xfrm>
              <a:custGeom>
                <a:avLst/>
                <a:gdLst/>
                <a:ahLst/>
                <a:cxnLst>
                  <a:cxn ang="0">
                    <a:pos x="wd2" y="hd2"/>
                  </a:cxn>
                  <a:cxn ang="5400000">
                    <a:pos x="wd2" y="hd2"/>
                  </a:cxn>
                  <a:cxn ang="10800000">
                    <a:pos x="wd2" y="hd2"/>
                  </a:cxn>
                  <a:cxn ang="16200000">
                    <a:pos x="wd2" y="hd2"/>
                  </a:cxn>
                </a:cxnLst>
                <a:rect l="0" t="0" r="r" b="b"/>
                <a:pathLst>
                  <a:path w="20813" h="17974" extrusionOk="0">
                    <a:moveTo>
                      <a:pt x="9543" y="6274"/>
                    </a:moveTo>
                    <a:cubicBezTo>
                      <a:pt x="5787" y="2224"/>
                      <a:pt x="2030" y="-1826"/>
                      <a:pt x="622" y="874"/>
                    </a:cubicBezTo>
                    <a:cubicBezTo>
                      <a:pt x="-787" y="3574"/>
                      <a:pt x="152" y="13024"/>
                      <a:pt x="3909" y="16399"/>
                    </a:cubicBezTo>
                    <a:cubicBezTo>
                      <a:pt x="7665" y="19774"/>
                      <a:pt x="14239" y="17074"/>
                      <a:pt x="20813" y="1437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1" name="Shape"/>
              <p:cNvSpPr/>
              <p:nvPr/>
            </p:nvSpPr>
            <p:spPr>
              <a:xfrm>
                <a:off x="-5548316" y="-6240979"/>
                <a:ext cx="47851" cy="38076"/>
              </a:xfrm>
              <a:custGeom>
                <a:avLst/>
                <a:gdLst/>
                <a:ahLst/>
                <a:cxnLst>
                  <a:cxn ang="0">
                    <a:pos x="wd2" y="hd2"/>
                  </a:cxn>
                  <a:cxn ang="5400000">
                    <a:pos x="wd2" y="hd2"/>
                  </a:cxn>
                  <a:cxn ang="10800000">
                    <a:pos x="wd2" y="hd2"/>
                  </a:cxn>
                  <a:cxn ang="16200000">
                    <a:pos x="wd2" y="hd2"/>
                  </a:cxn>
                </a:cxnLst>
                <a:rect l="0" t="0" r="r" b="b"/>
                <a:pathLst>
                  <a:path w="20204" h="20806" extrusionOk="0">
                    <a:moveTo>
                      <a:pt x="2968" y="0"/>
                    </a:moveTo>
                    <a:cubicBezTo>
                      <a:pt x="1005" y="6353"/>
                      <a:pt x="-959" y="12706"/>
                      <a:pt x="514" y="16518"/>
                    </a:cubicBezTo>
                    <a:cubicBezTo>
                      <a:pt x="1987" y="20329"/>
                      <a:pt x="6896" y="21600"/>
                      <a:pt x="11314" y="20329"/>
                    </a:cubicBezTo>
                    <a:cubicBezTo>
                      <a:pt x="15732" y="19059"/>
                      <a:pt x="19659" y="15247"/>
                      <a:pt x="20150" y="10800"/>
                    </a:cubicBezTo>
                    <a:cubicBezTo>
                      <a:pt x="20641" y="6353"/>
                      <a:pt x="17696" y="1271"/>
                      <a:pt x="14750" y="1906"/>
                    </a:cubicBezTo>
                    <a:cubicBezTo>
                      <a:pt x="11805" y="2541"/>
                      <a:pt x="8859" y="8894"/>
                      <a:pt x="9841" y="10800"/>
                    </a:cubicBezTo>
                    <a:cubicBezTo>
                      <a:pt x="10823" y="12706"/>
                      <a:pt x="15732" y="10165"/>
                      <a:pt x="16714" y="8259"/>
                    </a:cubicBezTo>
                    <a:cubicBezTo>
                      <a:pt x="17696" y="6353"/>
                      <a:pt x="14750" y="5082"/>
                      <a:pt x="11805" y="3812"/>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2" name="Shape"/>
              <p:cNvSpPr/>
              <p:nvPr/>
            </p:nvSpPr>
            <p:spPr>
              <a:xfrm>
                <a:off x="-5443626" y="-6122694"/>
                <a:ext cx="34878" cy="33306"/>
              </a:xfrm>
              <a:custGeom>
                <a:avLst/>
                <a:gdLst/>
                <a:ahLst/>
                <a:cxnLst>
                  <a:cxn ang="0">
                    <a:pos x="wd2" y="hd2"/>
                  </a:cxn>
                  <a:cxn ang="5400000">
                    <a:pos x="wd2" y="hd2"/>
                  </a:cxn>
                  <a:cxn ang="10800000">
                    <a:pos x="wd2" y="hd2"/>
                  </a:cxn>
                  <a:cxn ang="16200000">
                    <a:pos x="wd2" y="hd2"/>
                  </a:cxn>
                </a:cxnLst>
                <a:rect l="0" t="0" r="r" b="b"/>
                <a:pathLst>
                  <a:path w="21600" h="19336" extrusionOk="0">
                    <a:moveTo>
                      <a:pt x="0" y="4225"/>
                    </a:moveTo>
                    <a:cubicBezTo>
                      <a:pt x="0" y="10975"/>
                      <a:pt x="0" y="17725"/>
                      <a:pt x="3600" y="19075"/>
                    </a:cubicBezTo>
                    <a:cubicBezTo>
                      <a:pt x="7200" y="20425"/>
                      <a:pt x="14400" y="16375"/>
                      <a:pt x="18000" y="10975"/>
                    </a:cubicBezTo>
                    <a:cubicBezTo>
                      <a:pt x="21600" y="5575"/>
                      <a:pt x="21600" y="-1175"/>
                      <a:pt x="18720" y="175"/>
                    </a:cubicBezTo>
                    <a:cubicBezTo>
                      <a:pt x="15840" y="1525"/>
                      <a:pt x="10080" y="10975"/>
                      <a:pt x="10080" y="13000"/>
                    </a:cubicBezTo>
                    <a:cubicBezTo>
                      <a:pt x="10080" y="15025"/>
                      <a:pt x="15840" y="9625"/>
                      <a:pt x="21600" y="4225"/>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3" name="Shape"/>
              <p:cNvSpPr/>
              <p:nvPr/>
            </p:nvSpPr>
            <p:spPr>
              <a:xfrm>
                <a:off x="-5376405" y="-5996833"/>
                <a:ext cx="44988" cy="62782"/>
              </a:xfrm>
              <a:custGeom>
                <a:avLst/>
                <a:gdLst/>
                <a:ahLst/>
                <a:cxnLst>
                  <a:cxn ang="0">
                    <a:pos x="wd2" y="hd2"/>
                  </a:cxn>
                  <a:cxn ang="5400000">
                    <a:pos x="wd2" y="hd2"/>
                  </a:cxn>
                  <a:cxn ang="10800000">
                    <a:pos x="wd2" y="hd2"/>
                  </a:cxn>
                  <a:cxn ang="16200000">
                    <a:pos x="wd2" y="hd2"/>
                  </a:cxn>
                </a:cxnLst>
                <a:rect l="0" t="0" r="r" b="b"/>
                <a:pathLst>
                  <a:path w="19900" h="21600" extrusionOk="0">
                    <a:moveTo>
                      <a:pt x="13464" y="0"/>
                    </a:moveTo>
                    <a:cubicBezTo>
                      <a:pt x="9350" y="2400"/>
                      <a:pt x="5235" y="4800"/>
                      <a:pt x="3178" y="8000"/>
                    </a:cubicBezTo>
                    <a:cubicBezTo>
                      <a:pt x="1121" y="11200"/>
                      <a:pt x="1121" y="15200"/>
                      <a:pt x="3693" y="17200"/>
                    </a:cubicBezTo>
                    <a:cubicBezTo>
                      <a:pt x="6264" y="19200"/>
                      <a:pt x="11407" y="19200"/>
                      <a:pt x="15007" y="17200"/>
                    </a:cubicBezTo>
                    <a:cubicBezTo>
                      <a:pt x="18607" y="15200"/>
                      <a:pt x="20664" y="11200"/>
                      <a:pt x="19635" y="8000"/>
                    </a:cubicBezTo>
                    <a:cubicBezTo>
                      <a:pt x="18607" y="4800"/>
                      <a:pt x="14492" y="2400"/>
                      <a:pt x="10892" y="2800"/>
                    </a:cubicBezTo>
                    <a:cubicBezTo>
                      <a:pt x="7292" y="3200"/>
                      <a:pt x="4207" y="6400"/>
                      <a:pt x="2150" y="10000"/>
                    </a:cubicBezTo>
                    <a:cubicBezTo>
                      <a:pt x="93" y="13600"/>
                      <a:pt x="-936" y="17600"/>
                      <a:pt x="1121" y="19600"/>
                    </a:cubicBezTo>
                    <a:cubicBezTo>
                      <a:pt x="3178" y="21600"/>
                      <a:pt x="8321" y="21600"/>
                      <a:pt x="12435" y="18800"/>
                    </a:cubicBezTo>
                    <a:cubicBezTo>
                      <a:pt x="16550" y="16000"/>
                      <a:pt x="19635" y="10400"/>
                      <a:pt x="18607" y="8400"/>
                    </a:cubicBezTo>
                    <a:cubicBezTo>
                      <a:pt x="17578" y="6400"/>
                      <a:pt x="12435" y="8000"/>
                      <a:pt x="9864" y="10800"/>
                    </a:cubicBezTo>
                    <a:cubicBezTo>
                      <a:pt x="7292" y="13600"/>
                      <a:pt x="7292" y="17600"/>
                      <a:pt x="7292"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4" name="Shape"/>
              <p:cNvSpPr/>
              <p:nvPr/>
            </p:nvSpPr>
            <p:spPr>
              <a:xfrm>
                <a:off x="-5355363" y="-5786003"/>
                <a:ext cx="44284" cy="56491"/>
              </a:xfrm>
              <a:custGeom>
                <a:avLst/>
                <a:gdLst/>
                <a:ahLst/>
                <a:cxnLst>
                  <a:cxn ang="0">
                    <a:pos x="wd2" y="hd2"/>
                  </a:cxn>
                  <a:cxn ang="5400000">
                    <a:pos x="wd2" y="hd2"/>
                  </a:cxn>
                  <a:cxn ang="10800000">
                    <a:pos x="wd2" y="hd2"/>
                  </a:cxn>
                  <a:cxn ang="16200000">
                    <a:pos x="wd2" y="hd2"/>
                  </a:cxn>
                </a:cxnLst>
                <a:rect l="0" t="0" r="r" b="b"/>
                <a:pathLst>
                  <a:path w="19589" h="19436" extrusionOk="0">
                    <a:moveTo>
                      <a:pt x="13413" y="4263"/>
                    </a:moveTo>
                    <a:cubicBezTo>
                      <a:pt x="8270" y="5863"/>
                      <a:pt x="3127" y="7463"/>
                      <a:pt x="1070" y="10263"/>
                    </a:cubicBezTo>
                    <a:cubicBezTo>
                      <a:pt x="-987" y="13063"/>
                      <a:pt x="42" y="17063"/>
                      <a:pt x="3127" y="18663"/>
                    </a:cubicBezTo>
                    <a:cubicBezTo>
                      <a:pt x="6213" y="20263"/>
                      <a:pt x="11356" y="19463"/>
                      <a:pt x="14956" y="15463"/>
                    </a:cubicBezTo>
                    <a:cubicBezTo>
                      <a:pt x="18556" y="11463"/>
                      <a:pt x="20613" y="4263"/>
                      <a:pt x="19070" y="1463"/>
                    </a:cubicBezTo>
                    <a:cubicBezTo>
                      <a:pt x="17527" y="-1337"/>
                      <a:pt x="12385" y="263"/>
                      <a:pt x="9299" y="3063"/>
                    </a:cubicBezTo>
                    <a:cubicBezTo>
                      <a:pt x="6213" y="5863"/>
                      <a:pt x="5184" y="9863"/>
                      <a:pt x="6727" y="13063"/>
                    </a:cubicBezTo>
                    <a:cubicBezTo>
                      <a:pt x="8270" y="16263"/>
                      <a:pt x="12384" y="18663"/>
                      <a:pt x="14956" y="17863"/>
                    </a:cubicBezTo>
                    <a:cubicBezTo>
                      <a:pt x="17527" y="17063"/>
                      <a:pt x="18556" y="13063"/>
                      <a:pt x="19584" y="9063"/>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5" name="Shape"/>
              <p:cNvSpPr/>
              <p:nvPr/>
            </p:nvSpPr>
            <p:spPr>
              <a:xfrm>
                <a:off x="-5407453" y="-5557368"/>
                <a:ext cx="35909" cy="69757"/>
              </a:xfrm>
              <a:custGeom>
                <a:avLst/>
                <a:gdLst/>
                <a:ahLst/>
                <a:cxnLst>
                  <a:cxn ang="0">
                    <a:pos x="wd2" y="hd2"/>
                  </a:cxn>
                  <a:cxn ang="5400000">
                    <a:pos x="wd2" y="hd2"/>
                  </a:cxn>
                  <a:cxn ang="10800000">
                    <a:pos x="wd2" y="hd2"/>
                  </a:cxn>
                  <a:cxn ang="16200000">
                    <a:pos x="wd2" y="hd2"/>
                  </a:cxn>
                </a:cxnLst>
                <a:rect l="0" t="0" r="r" b="b"/>
                <a:pathLst>
                  <a:path w="20848" h="21600" extrusionOk="0">
                    <a:moveTo>
                      <a:pt x="19498" y="0"/>
                    </a:moveTo>
                    <a:cubicBezTo>
                      <a:pt x="12748" y="2160"/>
                      <a:pt x="5998" y="4320"/>
                      <a:pt x="2623" y="7200"/>
                    </a:cubicBezTo>
                    <a:cubicBezTo>
                      <a:pt x="-752" y="10080"/>
                      <a:pt x="-752" y="13680"/>
                      <a:pt x="1948" y="16560"/>
                    </a:cubicBezTo>
                    <a:cubicBezTo>
                      <a:pt x="4648" y="19440"/>
                      <a:pt x="10048" y="21600"/>
                      <a:pt x="14098" y="20880"/>
                    </a:cubicBezTo>
                    <a:cubicBezTo>
                      <a:pt x="18148" y="20160"/>
                      <a:pt x="20848" y="16560"/>
                      <a:pt x="20848" y="12960"/>
                    </a:cubicBezTo>
                    <a:cubicBezTo>
                      <a:pt x="20848" y="9360"/>
                      <a:pt x="18148" y="5760"/>
                      <a:pt x="14098" y="5040"/>
                    </a:cubicBezTo>
                    <a:cubicBezTo>
                      <a:pt x="10048" y="4320"/>
                      <a:pt x="4648" y="6480"/>
                      <a:pt x="4648" y="9720"/>
                    </a:cubicBezTo>
                    <a:cubicBezTo>
                      <a:pt x="4648" y="12960"/>
                      <a:pt x="10048" y="17280"/>
                      <a:pt x="1544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6" name="Shape"/>
              <p:cNvSpPr/>
              <p:nvPr/>
            </p:nvSpPr>
            <p:spPr>
              <a:xfrm>
                <a:off x="-5549604" y="-5385709"/>
                <a:ext cx="49067" cy="65513"/>
              </a:xfrm>
              <a:custGeom>
                <a:avLst/>
                <a:gdLst/>
                <a:ahLst/>
                <a:cxnLst>
                  <a:cxn ang="0">
                    <a:pos x="wd2" y="hd2"/>
                  </a:cxn>
                  <a:cxn ang="5400000">
                    <a:pos x="wd2" y="hd2"/>
                  </a:cxn>
                  <a:cxn ang="10800000">
                    <a:pos x="wd2" y="hd2"/>
                  </a:cxn>
                  <a:cxn ang="16200000">
                    <a:pos x="wd2" y="hd2"/>
                  </a:cxn>
                </a:cxnLst>
                <a:rect l="0" t="0" r="r" b="b"/>
                <a:pathLst>
                  <a:path w="20718" h="20986" extrusionOk="0">
                    <a:moveTo>
                      <a:pt x="18240" y="3110"/>
                    </a:moveTo>
                    <a:cubicBezTo>
                      <a:pt x="13330" y="3855"/>
                      <a:pt x="8421" y="4600"/>
                      <a:pt x="5476" y="6834"/>
                    </a:cubicBezTo>
                    <a:cubicBezTo>
                      <a:pt x="2530" y="9069"/>
                      <a:pt x="1549" y="12793"/>
                      <a:pt x="3021" y="15772"/>
                    </a:cubicBezTo>
                    <a:cubicBezTo>
                      <a:pt x="4494" y="18752"/>
                      <a:pt x="8421" y="20986"/>
                      <a:pt x="11858" y="20614"/>
                    </a:cubicBezTo>
                    <a:cubicBezTo>
                      <a:pt x="15294" y="20241"/>
                      <a:pt x="18240" y="17262"/>
                      <a:pt x="19712" y="13538"/>
                    </a:cubicBezTo>
                    <a:cubicBezTo>
                      <a:pt x="21185" y="9814"/>
                      <a:pt x="21185" y="5345"/>
                      <a:pt x="18730" y="2738"/>
                    </a:cubicBezTo>
                    <a:cubicBezTo>
                      <a:pt x="16276" y="131"/>
                      <a:pt x="11367" y="-614"/>
                      <a:pt x="7440" y="503"/>
                    </a:cubicBezTo>
                    <a:cubicBezTo>
                      <a:pt x="3512" y="1620"/>
                      <a:pt x="567" y="4600"/>
                      <a:pt x="76" y="8324"/>
                    </a:cubicBezTo>
                    <a:cubicBezTo>
                      <a:pt x="-415" y="12048"/>
                      <a:pt x="1549" y="16517"/>
                      <a:pt x="3512" y="2098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7" name="Shape"/>
              <p:cNvSpPr/>
              <p:nvPr/>
            </p:nvSpPr>
            <p:spPr>
              <a:xfrm>
                <a:off x="-5694749" y="-5278342"/>
                <a:ext cx="58176" cy="69757"/>
              </a:xfrm>
              <a:custGeom>
                <a:avLst/>
                <a:gdLst/>
                <a:ahLst/>
                <a:cxnLst>
                  <a:cxn ang="0">
                    <a:pos x="wd2" y="hd2"/>
                  </a:cxn>
                  <a:cxn ang="5400000">
                    <a:pos x="wd2" y="hd2"/>
                  </a:cxn>
                  <a:cxn ang="10800000">
                    <a:pos x="wd2" y="hd2"/>
                  </a:cxn>
                  <a:cxn ang="16200000">
                    <a:pos x="wd2" y="hd2"/>
                  </a:cxn>
                </a:cxnLst>
                <a:rect l="0" t="0" r="r" b="b"/>
                <a:pathLst>
                  <a:path w="20785" h="21600" extrusionOk="0">
                    <a:moveTo>
                      <a:pt x="12462" y="0"/>
                    </a:moveTo>
                    <a:cubicBezTo>
                      <a:pt x="8308" y="1440"/>
                      <a:pt x="4154" y="2880"/>
                      <a:pt x="2077" y="5400"/>
                    </a:cubicBezTo>
                    <a:cubicBezTo>
                      <a:pt x="0" y="7920"/>
                      <a:pt x="0" y="11520"/>
                      <a:pt x="1662" y="14400"/>
                    </a:cubicBezTo>
                    <a:cubicBezTo>
                      <a:pt x="3323" y="17280"/>
                      <a:pt x="6646" y="19440"/>
                      <a:pt x="10385" y="19440"/>
                    </a:cubicBezTo>
                    <a:cubicBezTo>
                      <a:pt x="14123" y="19440"/>
                      <a:pt x="18277" y="17280"/>
                      <a:pt x="19938" y="14400"/>
                    </a:cubicBezTo>
                    <a:cubicBezTo>
                      <a:pt x="21600" y="11520"/>
                      <a:pt x="20769" y="7920"/>
                      <a:pt x="17862" y="5760"/>
                    </a:cubicBezTo>
                    <a:cubicBezTo>
                      <a:pt x="14954" y="3600"/>
                      <a:pt x="9969" y="2880"/>
                      <a:pt x="6646" y="5760"/>
                    </a:cubicBezTo>
                    <a:cubicBezTo>
                      <a:pt x="3323" y="8640"/>
                      <a:pt x="1662" y="15120"/>
                      <a:pt x="0"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8" name="Shape"/>
              <p:cNvSpPr/>
              <p:nvPr/>
            </p:nvSpPr>
            <p:spPr>
              <a:xfrm>
                <a:off x="-5897042" y="-5222593"/>
                <a:ext cx="51532" cy="45497"/>
              </a:xfrm>
              <a:custGeom>
                <a:avLst/>
                <a:gdLst/>
                <a:ahLst/>
                <a:cxnLst>
                  <a:cxn ang="0">
                    <a:pos x="wd2" y="hd2"/>
                  </a:cxn>
                  <a:cxn ang="5400000">
                    <a:pos x="wd2" y="hd2"/>
                  </a:cxn>
                  <a:cxn ang="10800000">
                    <a:pos x="wd2" y="hd2"/>
                  </a:cxn>
                  <a:cxn ang="16200000">
                    <a:pos x="wd2" y="hd2"/>
                  </a:cxn>
                </a:cxnLst>
                <a:rect l="0" t="0" r="r" b="b"/>
                <a:pathLst>
                  <a:path w="20813" h="20125" extrusionOk="0">
                    <a:moveTo>
                      <a:pt x="8452" y="12367"/>
                    </a:moveTo>
                    <a:cubicBezTo>
                      <a:pt x="13148" y="11339"/>
                      <a:pt x="17843" y="10310"/>
                      <a:pt x="18313" y="8253"/>
                    </a:cubicBezTo>
                    <a:cubicBezTo>
                      <a:pt x="18783" y="6196"/>
                      <a:pt x="15026" y="3110"/>
                      <a:pt x="11269" y="3110"/>
                    </a:cubicBezTo>
                    <a:cubicBezTo>
                      <a:pt x="7513" y="3110"/>
                      <a:pt x="3756" y="6196"/>
                      <a:pt x="3756" y="10310"/>
                    </a:cubicBezTo>
                    <a:cubicBezTo>
                      <a:pt x="3756" y="14425"/>
                      <a:pt x="7513" y="19567"/>
                      <a:pt x="11269" y="20082"/>
                    </a:cubicBezTo>
                    <a:cubicBezTo>
                      <a:pt x="15026" y="20596"/>
                      <a:pt x="18783" y="16482"/>
                      <a:pt x="20191" y="11853"/>
                    </a:cubicBezTo>
                    <a:cubicBezTo>
                      <a:pt x="21600" y="7225"/>
                      <a:pt x="20661" y="2082"/>
                      <a:pt x="16904" y="539"/>
                    </a:cubicBezTo>
                    <a:cubicBezTo>
                      <a:pt x="13148" y="-1004"/>
                      <a:pt x="6574" y="1053"/>
                      <a:pt x="0" y="311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39" name="Shape"/>
              <p:cNvSpPr/>
              <p:nvPr/>
            </p:nvSpPr>
            <p:spPr>
              <a:xfrm>
                <a:off x="-6060679" y="-5241590"/>
                <a:ext cx="40842" cy="49281"/>
              </a:xfrm>
              <a:custGeom>
                <a:avLst/>
                <a:gdLst/>
                <a:ahLst/>
                <a:cxnLst>
                  <a:cxn ang="0">
                    <a:pos x="wd2" y="hd2"/>
                  </a:cxn>
                  <a:cxn ang="5400000">
                    <a:pos x="wd2" y="hd2"/>
                  </a:cxn>
                  <a:cxn ang="10800000">
                    <a:pos x="wd2" y="hd2"/>
                  </a:cxn>
                  <a:cxn ang="16200000">
                    <a:pos x="wd2" y="hd2"/>
                  </a:cxn>
                </a:cxnLst>
                <a:rect l="0" t="0" r="r" b="b"/>
                <a:pathLst>
                  <a:path w="19968" h="20808" extrusionOk="0">
                    <a:moveTo>
                      <a:pt x="11794" y="5099"/>
                    </a:moveTo>
                    <a:cubicBezTo>
                      <a:pt x="8384" y="9026"/>
                      <a:pt x="4973" y="12953"/>
                      <a:pt x="6110" y="15408"/>
                    </a:cubicBezTo>
                    <a:cubicBezTo>
                      <a:pt x="7247" y="17863"/>
                      <a:pt x="12931" y="18844"/>
                      <a:pt x="16342" y="16881"/>
                    </a:cubicBezTo>
                    <a:cubicBezTo>
                      <a:pt x="19752" y="14917"/>
                      <a:pt x="20889" y="10008"/>
                      <a:pt x="19184" y="6081"/>
                    </a:cubicBezTo>
                    <a:cubicBezTo>
                      <a:pt x="17479" y="2153"/>
                      <a:pt x="12931" y="-792"/>
                      <a:pt x="8952" y="190"/>
                    </a:cubicBezTo>
                    <a:cubicBezTo>
                      <a:pt x="4973" y="1172"/>
                      <a:pt x="1563" y="6081"/>
                      <a:pt x="426" y="10990"/>
                    </a:cubicBezTo>
                    <a:cubicBezTo>
                      <a:pt x="-711" y="15899"/>
                      <a:pt x="426" y="20808"/>
                      <a:pt x="3837" y="20808"/>
                    </a:cubicBezTo>
                    <a:cubicBezTo>
                      <a:pt x="7247" y="20808"/>
                      <a:pt x="12931" y="15899"/>
                      <a:pt x="13500" y="11972"/>
                    </a:cubicBezTo>
                    <a:cubicBezTo>
                      <a:pt x="14068" y="8044"/>
                      <a:pt x="9521" y="5099"/>
                      <a:pt x="4973" y="215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0" name="Shape"/>
              <p:cNvSpPr/>
              <p:nvPr/>
            </p:nvSpPr>
            <p:spPr>
              <a:xfrm>
                <a:off x="-6233211" y="-5311352"/>
                <a:ext cx="46391" cy="56356"/>
              </a:xfrm>
              <a:custGeom>
                <a:avLst/>
                <a:gdLst/>
                <a:ahLst/>
                <a:cxnLst>
                  <a:cxn ang="0">
                    <a:pos x="wd2" y="hd2"/>
                  </a:cxn>
                  <a:cxn ang="5400000">
                    <a:pos x="wd2" y="hd2"/>
                  </a:cxn>
                  <a:cxn ang="10800000">
                    <a:pos x="wd2" y="hd2"/>
                  </a:cxn>
                  <a:cxn ang="16200000">
                    <a:pos x="wd2" y="hd2"/>
                  </a:cxn>
                </a:cxnLst>
                <a:rect l="0" t="0" r="r" b="b"/>
                <a:pathLst>
                  <a:path w="20521" h="20135" extrusionOk="0">
                    <a:moveTo>
                      <a:pt x="19107" y="4317"/>
                    </a:moveTo>
                    <a:cubicBezTo>
                      <a:pt x="14992" y="1824"/>
                      <a:pt x="10878" y="-668"/>
                      <a:pt x="7278" y="163"/>
                    </a:cubicBezTo>
                    <a:cubicBezTo>
                      <a:pt x="3678" y="994"/>
                      <a:pt x="593" y="5147"/>
                      <a:pt x="78" y="9301"/>
                    </a:cubicBezTo>
                    <a:cubicBezTo>
                      <a:pt x="-436" y="13455"/>
                      <a:pt x="1621" y="17609"/>
                      <a:pt x="5221" y="19270"/>
                    </a:cubicBezTo>
                    <a:cubicBezTo>
                      <a:pt x="8821" y="20932"/>
                      <a:pt x="13964" y="20101"/>
                      <a:pt x="17050" y="17609"/>
                    </a:cubicBezTo>
                    <a:cubicBezTo>
                      <a:pt x="20135" y="15117"/>
                      <a:pt x="21164" y="10963"/>
                      <a:pt x="20135" y="7224"/>
                    </a:cubicBezTo>
                    <a:cubicBezTo>
                      <a:pt x="19107" y="3486"/>
                      <a:pt x="16021" y="163"/>
                      <a:pt x="12935" y="994"/>
                    </a:cubicBezTo>
                    <a:cubicBezTo>
                      <a:pt x="9850" y="1824"/>
                      <a:pt x="6764" y="6809"/>
                      <a:pt x="3678" y="11794"/>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1" name="Shape"/>
              <p:cNvSpPr/>
              <p:nvPr/>
            </p:nvSpPr>
            <p:spPr>
              <a:xfrm>
                <a:off x="-6339704" y="-5508538"/>
                <a:ext cx="50154" cy="66368"/>
              </a:xfrm>
              <a:custGeom>
                <a:avLst/>
                <a:gdLst/>
                <a:ahLst/>
                <a:cxnLst>
                  <a:cxn ang="0">
                    <a:pos x="wd2" y="hd2"/>
                  </a:cxn>
                  <a:cxn ang="5400000">
                    <a:pos x="wd2" y="hd2"/>
                  </a:cxn>
                  <a:cxn ang="10800000">
                    <a:pos x="wd2" y="hd2"/>
                  </a:cxn>
                  <a:cxn ang="16200000">
                    <a:pos x="wd2" y="hd2"/>
                  </a:cxn>
                </a:cxnLst>
                <a:rect l="0" t="0" r="r" b="b"/>
                <a:pathLst>
                  <a:path w="20256" h="21259" extrusionOk="0">
                    <a:moveTo>
                      <a:pt x="18196" y="11172"/>
                    </a:moveTo>
                    <a:cubicBezTo>
                      <a:pt x="15378" y="14152"/>
                      <a:pt x="12561" y="17131"/>
                      <a:pt x="13500" y="17503"/>
                    </a:cubicBezTo>
                    <a:cubicBezTo>
                      <a:pt x="14439" y="17876"/>
                      <a:pt x="19135" y="15641"/>
                      <a:pt x="20074" y="12662"/>
                    </a:cubicBezTo>
                    <a:cubicBezTo>
                      <a:pt x="21013" y="9683"/>
                      <a:pt x="18196" y="5959"/>
                      <a:pt x="14439" y="4469"/>
                    </a:cubicBezTo>
                    <a:cubicBezTo>
                      <a:pt x="10683" y="2979"/>
                      <a:pt x="5987" y="3724"/>
                      <a:pt x="3170" y="5959"/>
                    </a:cubicBezTo>
                    <a:cubicBezTo>
                      <a:pt x="352" y="8193"/>
                      <a:pt x="-587" y="11917"/>
                      <a:pt x="352" y="15269"/>
                    </a:cubicBezTo>
                    <a:cubicBezTo>
                      <a:pt x="1291" y="18621"/>
                      <a:pt x="4109" y="21600"/>
                      <a:pt x="6456" y="21228"/>
                    </a:cubicBezTo>
                    <a:cubicBezTo>
                      <a:pt x="8804" y="20855"/>
                      <a:pt x="10683" y="17131"/>
                      <a:pt x="11152" y="13035"/>
                    </a:cubicBezTo>
                    <a:cubicBezTo>
                      <a:pt x="11622" y="8938"/>
                      <a:pt x="10683" y="4469"/>
                      <a:pt x="9744"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2" name="Shape"/>
              <p:cNvSpPr/>
              <p:nvPr/>
            </p:nvSpPr>
            <p:spPr>
              <a:xfrm>
                <a:off x="-6367350" y="-5745710"/>
                <a:ext cx="49900" cy="62782"/>
              </a:xfrm>
              <a:custGeom>
                <a:avLst/>
                <a:gdLst/>
                <a:ahLst/>
                <a:cxnLst>
                  <a:cxn ang="0">
                    <a:pos x="wd2" y="hd2"/>
                  </a:cxn>
                  <a:cxn ang="5400000">
                    <a:pos x="wd2" y="hd2"/>
                  </a:cxn>
                  <a:cxn ang="10800000">
                    <a:pos x="wd2" y="hd2"/>
                  </a:cxn>
                  <a:cxn ang="16200000">
                    <a:pos x="wd2" y="hd2"/>
                  </a:cxn>
                </a:cxnLst>
                <a:rect l="0" t="0" r="r" b="b"/>
                <a:pathLst>
                  <a:path w="20154" h="21600" extrusionOk="0">
                    <a:moveTo>
                      <a:pt x="12458" y="0"/>
                    </a:moveTo>
                    <a:cubicBezTo>
                      <a:pt x="9640" y="3200"/>
                      <a:pt x="6823" y="6400"/>
                      <a:pt x="7293" y="9200"/>
                    </a:cubicBezTo>
                    <a:cubicBezTo>
                      <a:pt x="7762" y="12000"/>
                      <a:pt x="11519" y="14400"/>
                      <a:pt x="14806" y="14000"/>
                    </a:cubicBezTo>
                    <a:cubicBezTo>
                      <a:pt x="18093" y="13600"/>
                      <a:pt x="20910" y="10400"/>
                      <a:pt x="19971" y="7600"/>
                    </a:cubicBezTo>
                    <a:cubicBezTo>
                      <a:pt x="19032" y="4800"/>
                      <a:pt x="14336" y="2400"/>
                      <a:pt x="10110" y="2400"/>
                    </a:cubicBezTo>
                    <a:cubicBezTo>
                      <a:pt x="5884" y="2400"/>
                      <a:pt x="2127" y="4800"/>
                      <a:pt x="719" y="8000"/>
                    </a:cubicBezTo>
                    <a:cubicBezTo>
                      <a:pt x="-690" y="11200"/>
                      <a:pt x="249" y="15200"/>
                      <a:pt x="1188" y="17600"/>
                    </a:cubicBezTo>
                    <a:cubicBezTo>
                      <a:pt x="2127" y="20000"/>
                      <a:pt x="3066" y="20800"/>
                      <a:pt x="4006"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3" name="Shape"/>
              <p:cNvSpPr/>
              <p:nvPr/>
            </p:nvSpPr>
            <p:spPr>
              <a:xfrm>
                <a:off x="-6322556" y="-5948003"/>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4" name="Shape"/>
              <p:cNvSpPr/>
              <p:nvPr/>
            </p:nvSpPr>
            <p:spPr>
              <a:xfrm>
                <a:off x="-6315635" y="-6059613"/>
                <a:ext cx="41910" cy="76733"/>
              </a:xfrm>
              <a:custGeom>
                <a:avLst/>
                <a:gdLst/>
                <a:ahLst/>
                <a:cxnLst>
                  <a:cxn ang="0">
                    <a:pos x="wd2" y="hd2"/>
                  </a:cxn>
                  <a:cxn ang="5400000">
                    <a:pos x="wd2" y="hd2"/>
                  </a:cxn>
                  <a:cxn ang="10800000">
                    <a:pos x="wd2" y="hd2"/>
                  </a:cxn>
                  <a:cxn ang="16200000">
                    <a:pos x="wd2" y="hd2"/>
                  </a:cxn>
                </a:cxnLst>
                <a:rect l="0" t="0" r="r" b="b"/>
                <a:pathLst>
                  <a:path w="20490" h="21600" extrusionOk="0">
                    <a:moveTo>
                      <a:pt x="20490" y="0"/>
                    </a:moveTo>
                    <a:cubicBezTo>
                      <a:pt x="14806" y="655"/>
                      <a:pt x="9122" y="1309"/>
                      <a:pt x="5711" y="3273"/>
                    </a:cubicBezTo>
                    <a:cubicBezTo>
                      <a:pt x="2301" y="5236"/>
                      <a:pt x="1164" y="8509"/>
                      <a:pt x="595" y="11782"/>
                    </a:cubicBezTo>
                    <a:cubicBezTo>
                      <a:pt x="27" y="15055"/>
                      <a:pt x="27" y="18327"/>
                      <a:pt x="2301" y="18982"/>
                    </a:cubicBezTo>
                    <a:cubicBezTo>
                      <a:pt x="4574" y="19636"/>
                      <a:pt x="9122" y="17673"/>
                      <a:pt x="11395" y="14727"/>
                    </a:cubicBezTo>
                    <a:cubicBezTo>
                      <a:pt x="13669" y="11782"/>
                      <a:pt x="13669" y="7855"/>
                      <a:pt x="10827" y="6545"/>
                    </a:cubicBezTo>
                    <a:cubicBezTo>
                      <a:pt x="7985" y="5236"/>
                      <a:pt x="2300" y="6545"/>
                      <a:pt x="595" y="9491"/>
                    </a:cubicBezTo>
                    <a:cubicBezTo>
                      <a:pt x="-1110" y="12436"/>
                      <a:pt x="1164" y="17018"/>
                      <a:pt x="3438" y="21600"/>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5" name="Shape"/>
              <p:cNvSpPr/>
              <p:nvPr/>
            </p:nvSpPr>
            <p:spPr>
              <a:xfrm>
                <a:off x="-6185517" y="-6237292"/>
                <a:ext cx="30378" cy="40360"/>
              </a:xfrm>
              <a:custGeom>
                <a:avLst/>
                <a:gdLst/>
                <a:ahLst/>
                <a:cxnLst>
                  <a:cxn ang="0">
                    <a:pos x="wd2" y="hd2"/>
                  </a:cxn>
                  <a:cxn ang="5400000">
                    <a:pos x="wd2" y="hd2"/>
                  </a:cxn>
                  <a:cxn ang="10800000">
                    <a:pos x="wd2" y="hd2"/>
                  </a:cxn>
                  <a:cxn ang="16200000">
                    <a:pos x="wd2" y="hd2"/>
                  </a:cxn>
                </a:cxnLst>
                <a:rect l="0" t="0" r="r" b="b"/>
                <a:pathLst>
                  <a:path w="20156" h="18746" extrusionOk="0">
                    <a:moveTo>
                      <a:pt x="10899" y="1527"/>
                    </a:moveTo>
                    <a:cubicBezTo>
                      <a:pt x="6270" y="5847"/>
                      <a:pt x="1642" y="10167"/>
                      <a:pt x="3184" y="13407"/>
                    </a:cubicBezTo>
                    <a:cubicBezTo>
                      <a:pt x="4727" y="16647"/>
                      <a:pt x="12442" y="18807"/>
                      <a:pt x="16299" y="17187"/>
                    </a:cubicBezTo>
                    <a:cubicBezTo>
                      <a:pt x="20156" y="15567"/>
                      <a:pt x="20156" y="10167"/>
                      <a:pt x="17070" y="5847"/>
                    </a:cubicBezTo>
                    <a:cubicBezTo>
                      <a:pt x="13985" y="1527"/>
                      <a:pt x="7813" y="-1713"/>
                      <a:pt x="3956" y="987"/>
                    </a:cubicBezTo>
                    <a:cubicBezTo>
                      <a:pt x="99" y="3687"/>
                      <a:pt x="-1444" y="12327"/>
                      <a:pt x="1642" y="16107"/>
                    </a:cubicBezTo>
                    <a:cubicBezTo>
                      <a:pt x="4727" y="19887"/>
                      <a:pt x="12442" y="18807"/>
                      <a:pt x="20156" y="17727"/>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946" name="Shape"/>
              <p:cNvSpPr/>
              <p:nvPr/>
            </p:nvSpPr>
            <p:spPr>
              <a:xfrm>
                <a:off x="-6010659" y="-6375189"/>
                <a:ext cx="45749" cy="57479"/>
              </a:xfrm>
              <a:custGeom>
                <a:avLst/>
                <a:gdLst/>
                <a:ahLst/>
                <a:cxnLst>
                  <a:cxn ang="0">
                    <a:pos x="wd2" y="hd2"/>
                  </a:cxn>
                  <a:cxn ang="5400000">
                    <a:pos x="wd2" y="hd2"/>
                  </a:cxn>
                  <a:cxn ang="10800000">
                    <a:pos x="wd2" y="hd2"/>
                  </a:cxn>
                  <a:cxn ang="16200000">
                    <a:pos x="wd2" y="hd2"/>
                  </a:cxn>
                </a:cxnLst>
                <a:rect l="0" t="0" r="r" b="b"/>
                <a:pathLst>
                  <a:path w="19317" h="20536" extrusionOk="0">
                    <a:moveTo>
                      <a:pt x="3793" y="13059"/>
                    </a:moveTo>
                    <a:cubicBezTo>
                      <a:pt x="8702" y="13059"/>
                      <a:pt x="13611" y="13059"/>
                      <a:pt x="16557" y="10982"/>
                    </a:cubicBezTo>
                    <a:cubicBezTo>
                      <a:pt x="19502" y="8905"/>
                      <a:pt x="20484" y="4751"/>
                      <a:pt x="17539" y="2259"/>
                    </a:cubicBezTo>
                    <a:cubicBezTo>
                      <a:pt x="14593" y="-233"/>
                      <a:pt x="7720" y="-1064"/>
                      <a:pt x="3793" y="1844"/>
                    </a:cubicBezTo>
                    <a:cubicBezTo>
                      <a:pt x="-134" y="4751"/>
                      <a:pt x="-1116" y="11398"/>
                      <a:pt x="1339" y="15136"/>
                    </a:cubicBezTo>
                    <a:cubicBezTo>
                      <a:pt x="3793" y="18874"/>
                      <a:pt x="9684" y="19705"/>
                      <a:pt x="15575" y="20536"/>
                    </a:cubicBez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947" name="Line" descr="Line"/>
              <p:cNvPicPr>
                <a:picLocks/>
              </p:cNvPicPr>
              <p:nvPr/>
            </p:nvPicPr>
            <p:blipFill>
              <a:blip r:embed="rId46"/>
              <a:stretch>
                <a:fillRect/>
              </a:stretch>
            </p:blipFill>
            <p:spPr>
              <a:xfrm>
                <a:off x="-5970030" y="-5901076"/>
                <a:ext cx="216626" cy="204847"/>
              </a:xfrm>
              <a:prstGeom prst="rect">
                <a:avLst/>
              </a:prstGeom>
              <a:effectLst/>
            </p:spPr>
          </p:pic>
          <p:pic>
            <p:nvPicPr>
              <p:cNvPr id="949" name="Line" descr="Line"/>
              <p:cNvPicPr>
                <a:picLocks/>
              </p:cNvPicPr>
              <p:nvPr/>
            </p:nvPicPr>
            <p:blipFill>
              <a:blip r:embed="rId47"/>
              <a:stretch>
                <a:fillRect/>
              </a:stretch>
            </p:blipFill>
            <p:spPr>
              <a:xfrm>
                <a:off x="-6052037" y="-6009533"/>
                <a:ext cx="410035" cy="456557"/>
              </a:xfrm>
              <a:prstGeom prst="rect">
                <a:avLst/>
              </a:prstGeom>
              <a:effectLst/>
            </p:spPr>
          </p:pic>
          <p:pic>
            <p:nvPicPr>
              <p:cNvPr id="951" name="Line" descr="Line"/>
              <p:cNvPicPr>
                <a:picLocks/>
              </p:cNvPicPr>
              <p:nvPr/>
            </p:nvPicPr>
            <p:blipFill>
              <a:blip r:embed="rId48"/>
              <a:stretch>
                <a:fillRect/>
              </a:stretch>
            </p:blipFill>
            <p:spPr>
              <a:xfrm>
                <a:off x="-6127875" y="-6107191"/>
                <a:ext cx="600315" cy="637374"/>
              </a:xfrm>
              <a:prstGeom prst="rect">
                <a:avLst/>
              </a:prstGeom>
              <a:effectLst/>
            </p:spPr>
          </p:pic>
          <p:pic>
            <p:nvPicPr>
              <p:cNvPr id="953" name="Line" descr="Line"/>
              <p:cNvPicPr>
                <a:picLocks/>
              </p:cNvPicPr>
              <p:nvPr/>
            </p:nvPicPr>
            <p:blipFill>
              <a:blip r:embed="rId49"/>
              <a:stretch>
                <a:fillRect/>
              </a:stretch>
            </p:blipFill>
            <p:spPr>
              <a:xfrm>
                <a:off x="-6186869" y="-6211826"/>
                <a:ext cx="745579" cy="773127"/>
              </a:xfrm>
              <a:prstGeom prst="rect">
                <a:avLst/>
              </a:prstGeom>
              <a:effectLst/>
            </p:spPr>
          </p:pic>
          <p:pic>
            <p:nvPicPr>
              <p:cNvPr id="955" name="Line" descr="Line"/>
              <p:cNvPicPr>
                <a:picLocks/>
              </p:cNvPicPr>
              <p:nvPr/>
            </p:nvPicPr>
            <p:blipFill>
              <a:blip r:embed="rId50"/>
              <a:stretch>
                <a:fillRect/>
              </a:stretch>
            </p:blipFill>
            <p:spPr>
              <a:xfrm>
                <a:off x="-5741076" y="-5723531"/>
                <a:ext cx="50801" cy="25401"/>
              </a:xfrm>
              <a:prstGeom prst="rect">
                <a:avLst/>
              </a:prstGeom>
              <a:effectLst/>
            </p:spPr>
          </p:pic>
          <p:pic>
            <p:nvPicPr>
              <p:cNvPr id="957" name="Line" descr="Line"/>
              <p:cNvPicPr>
                <a:picLocks/>
              </p:cNvPicPr>
              <p:nvPr/>
            </p:nvPicPr>
            <p:blipFill>
              <a:blip r:embed="rId93"/>
              <a:stretch>
                <a:fillRect/>
              </a:stretch>
            </p:blipFill>
            <p:spPr>
              <a:xfrm>
                <a:off x="-5008119" y="-6050095"/>
                <a:ext cx="97779" cy="166755"/>
              </a:xfrm>
              <a:prstGeom prst="rect">
                <a:avLst/>
              </a:prstGeom>
              <a:effectLst/>
            </p:spPr>
          </p:pic>
          <p:pic>
            <p:nvPicPr>
              <p:cNvPr id="959" name="Line" descr="Line"/>
              <p:cNvPicPr>
                <a:picLocks/>
              </p:cNvPicPr>
              <p:nvPr/>
            </p:nvPicPr>
            <p:blipFill>
              <a:blip r:embed="rId94"/>
              <a:stretch>
                <a:fillRect/>
              </a:stretch>
            </p:blipFill>
            <p:spPr>
              <a:xfrm>
                <a:off x="-4877740" y="-6039374"/>
                <a:ext cx="101892" cy="135075"/>
              </a:xfrm>
              <a:prstGeom prst="rect">
                <a:avLst/>
              </a:prstGeom>
              <a:effectLst/>
            </p:spPr>
          </p:pic>
          <p:pic>
            <p:nvPicPr>
              <p:cNvPr id="961" name="Line" descr="Line"/>
              <p:cNvPicPr>
                <a:picLocks/>
              </p:cNvPicPr>
              <p:nvPr/>
            </p:nvPicPr>
            <p:blipFill>
              <a:blip r:embed="rId95"/>
              <a:stretch>
                <a:fillRect/>
              </a:stretch>
            </p:blipFill>
            <p:spPr>
              <a:xfrm>
                <a:off x="-4760880" y="-6044247"/>
                <a:ext cx="31812" cy="154045"/>
              </a:xfrm>
              <a:prstGeom prst="rect">
                <a:avLst/>
              </a:prstGeom>
              <a:effectLst/>
            </p:spPr>
          </p:pic>
          <p:pic>
            <p:nvPicPr>
              <p:cNvPr id="963" name="Line" descr="Line"/>
              <p:cNvPicPr>
                <a:picLocks/>
              </p:cNvPicPr>
              <p:nvPr/>
            </p:nvPicPr>
            <p:blipFill>
              <a:blip r:embed="rId96"/>
              <a:stretch>
                <a:fillRect/>
              </a:stretch>
            </p:blipFill>
            <p:spPr>
              <a:xfrm>
                <a:off x="-4713770" y="-6036518"/>
                <a:ext cx="89957" cy="144960"/>
              </a:xfrm>
              <a:prstGeom prst="rect">
                <a:avLst/>
              </a:prstGeom>
              <a:effectLst/>
            </p:spPr>
          </p:pic>
          <p:pic>
            <p:nvPicPr>
              <p:cNvPr id="965" name="Line" descr="Line"/>
              <p:cNvPicPr>
                <a:picLocks/>
              </p:cNvPicPr>
              <p:nvPr/>
            </p:nvPicPr>
            <p:blipFill>
              <a:blip r:embed="rId97"/>
              <a:stretch>
                <a:fillRect/>
              </a:stretch>
            </p:blipFill>
            <p:spPr>
              <a:xfrm>
                <a:off x="-4698918" y="-5985773"/>
                <a:ext cx="116037" cy="42944"/>
              </a:xfrm>
              <a:prstGeom prst="rect">
                <a:avLst/>
              </a:prstGeom>
              <a:effectLst/>
            </p:spPr>
          </p:pic>
          <p:pic>
            <p:nvPicPr>
              <p:cNvPr id="967" name="Line" descr="Line"/>
              <p:cNvPicPr>
                <a:picLocks/>
              </p:cNvPicPr>
              <p:nvPr/>
            </p:nvPicPr>
            <p:blipFill>
              <a:blip r:embed="rId98"/>
              <a:stretch>
                <a:fillRect/>
              </a:stretch>
            </p:blipFill>
            <p:spPr>
              <a:xfrm>
                <a:off x="-4593664" y="-6020857"/>
                <a:ext cx="31249" cy="121884"/>
              </a:xfrm>
              <a:prstGeom prst="rect">
                <a:avLst/>
              </a:prstGeom>
              <a:effectLst/>
            </p:spPr>
          </p:pic>
          <p:pic>
            <p:nvPicPr>
              <p:cNvPr id="969" name="Line" descr="Line"/>
              <p:cNvPicPr>
                <a:picLocks/>
              </p:cNvPicPr>
              <p:nvPr/>
            </p:nvPicPr>
            <p:blipFill>
              <a:blip r:embed="rId99"/>
              <a:stretch>
                <a:fillRect/>
              </a:stretch>
            </p:blipFill>
            <p:spPr>
              <a:xfrm>
                <a:off x="-4587816" y="-6023781"/>
                <a:ext cx="104342" cy="125890"/>
              </a:xfrm>
              <a:prstGeom prst="rect">
                <a:avLst/>
              </a:prstGeom>
              <a:effectLst/>
            </p:spPr>
          </p:pic>
          <p:pic>
            <p:nvPicPr>
              <p:cNvPr id="971" name="Line" descr="Line"/>
              <p:cNvPicPr>
                <a:picLocks/>
              </p:cNvPicPr>
              <p:nvPr/>
            </p:nvPicPr>
            <p:blipFill>
              <a:blip r:embed="rId100"/>
              <a:stretch>
                <a:fillRect/>
              </a:stretch>
            </p:blipFill>
            <p:spPr>
              <a:xfrm>
                <a:off x="-4421162" y="-6026705"/>
                <a:ext cx="34171" cy="133580"/>
              </a:xfrm>
              <a:prstGeom prst="rect">
                <a:avLst/>
              </a:prstGeom>
              <a:effectLst/>
            </p:spPr>
          </p:pic>
          <p:pic>
            <p:nvPicPr>
              <p:cNvPr id="973" name="Line" descr="Line"/>
              <p:cNvPicPr>
                <a:picLocks/>
              </p:cNvPicPr>
              <p:nvPr/>
            </p:nvPicPr>
            <p:blipFill>
              <a:blip r:embed="rId101"/>
              <a:stretch>
                <a:fillRect/>
              </a:stretch>
            </p:blipFill>
            <p:spPr>
              <a:xfrm>
                <a:off x="-4450400" y="-6035476"/>
                <a:ext cx="124808" cy="40020"/>
              </a:xfrm>
              <a:prstGeom prst="rect">
                <a:avLst/>
              </a:prstGeom>
              <a:effectLst/>
            </p:spPr>
          </p:pic>
          <p:pic>
            <p:nvPicPr>
              <p:cNvPr id="975" name="Line" descr="Line"/>
              <p:cNvPicPr>
                <a:picLocks/>
              </p:cNvPicPr>
              <p:nvPr/>
            </p:nvPicPr>
            <p:blipFill>
              <a:blip r:embed="rId102"/>
              <a:stretch>
                <a:fillRect/>
              </a:stretch>
            </p:blipFill>
            <p:spPr>
              <a:xfrm>
                <a:off x="-4349111" y="-6035476"/>
                <a:ext cx="41061" cy="142351"/>
              </a:xfrm>
              <a:prstGeom prst="rect">
                <a:avLst/>
              </a:prstGeom>
              <a:effectLst/>
            </p:spPr>
          </p:pic>
          <p:pic>
            <p:nvPicPr>
              <p:cNvPr id="977" name="Line" descr="Line"/>
              <p:cNvPicPr>
                <a:picLocks/>
              </p:cNvPicPr>
              <p:nvPr/>
            </p:nvPicPr>
            <p:blipFill>
              <a:blip r:embed="rId103"/>
              <a:stretch>
                <a:fillRect/>
              </a:stretch>
            </p:blipFill>
            <p:spPr>
              <a:xfrm>
                <a:off x="-4295442" y="-6026705"/>
                <a:ext cx="37096" cy="130656"/>
              </a:xfrm>
              <a:prstGeom prst="rect">
                <a:avLst/>
              </a:prstGeom>
              <a:effectLst/>
            </p:spPr>
          </p:pic>
          <p:pic>
            <p:nvPicPr>
              <p:cNvPr id="979" name="Line" descr="Line"/>
              <p:cNvPicPr>
                <a:picLocks/>
              </p:cNvPicPr>
              <p:nvPr/>
            </p:nvPicPr>
            <p:blipFill>
              <a:blip r:embed="rId104"/>
              <a:stretch>
                <a:fillRect/>
              </a:stretch>
            </p:blipFill>
            <p:spPr>
              <a:xfrm>
                <a:off x="-4280823" y="-6038400"/>
                <a:ext cx="92647" cy="31249"/>
              </a:xfrm>
              <a:prstGeom prst="rect">
                <a:avLst/>
              </a:prstGeom>
              <a:effectLst/>
            </p:spPr>
          </p:pic>
          <p:pic>
            <p:nvPicPr>
              <p:cNvPr id="981" name="Line" descr="Line"/>
              <p:cNvPicPr>
                <a:picLocks/>
              </p:cNvPicPr>
              <p:nvPr/>
            </p:nvPicPr>
            <p:blipFill>
              <a:blip r:embed="rId105"/>
              <a:stretch>
                <a:fillRect/>
              </a:stretch>
            </p:blipFill>
            <p:spPr>
              <a:xfrm>
                <a:off x="-4274976" y="-5994544"/>
                <a:ext cx="110190" cy="31249"/>
              </a:xfrm>
              <a:prstGeom prst="rect">
                <a:avLst/>
              </a:prstGeom>
              <a:effectLst/>
            </p:spPr>
          </p:pic>
          <p:pic>
            <p:nvPicPr>
              <p:cNvPr id="983" name="Line" descr="Line"/>
              <p:cNvPicPr>
                <a:picLocks/>
              </p:cNvPicPr>
              <p:nvPr/>
            </p:nvPicPr>
            <p:blipFill>
              <a:blip r:embed="rId106"/>
              <a:stretch>
                <a:fillRect/>
              </a:stretch>
            </p:blipFill>
            <p:spPr>
              <a:xfrm>
                <a:off x="-4169721" y="-6044247"/>
                <a:ext cx="28325" cy="142350"/>
              </a:xfrm>
              <a:prstGeom prst="rect">
                <a:avLst/>
              </a:prstGeom>
              <a:effectLst/>
            </p:spPr>
          </p:pic>
          <p:pic>
            <p:nvPicPr>
              <p:cNvPr id="985" name="Line" descr="Line"/>
              <p:cNvPicPr>
                <a:picLocks/>
              </p:cNvPicPr>
              <p:nvPr/>
            </p:nvPicPr>
            <p:blipFill>
              <a:blip r:embed="rId107"/>
              <a:stretch>
                <a:fillRect/>
              </a:stretch>
            </p:blipFill>
            <p:spPr>
              <a:xfrm>
                <a:off x="-4936804" y="-5757721"/>
                <a:ext cx="122947" cy="170802"/>
              </a:xfrm>
              <a:prstGeom prst="rect">
                <a:avLst/>
              </a:prstGeom>
              <a:effectLst/>
            </p:spPr>
          </p:pic>
          <p:pic>
            <p:nvPicPr>
              <p:cNvPr id="987" name="Line" descr="Line"/>
              <p:cNvPicPr>
                <a:picLocks/>
              </p:cNvPicPr>
              <p:nvPr/>
            </p:nvPicPr>
            <p:blipFill>
              <a:blip r:embed="rId108"/>
              <a:stretch>
                <a:fillRect/>
              </a:stretch>
            </p:blipFill>
            <p:spPr>
              <a:xfrm>
                <a:off x="-4800884" y="-5743102"/>
                <a:ext cx="86434" cy="135154"/>
              </a:xfrm>
              <a:prstGeom prst="rect">
                <a:avLst/>
              </a:prstGeom>
              <a:effectLst/>
            </p:spPr>
          </p:pic>
          <p:pic>
            <p:nvPicPr>
              <p:cNvPr id="989" name="Line" descr="Line"/>
              <p:cNvPicPr>
                <a:picLocks/>
              </p:cNvPicPr>
              <p:nvPr/>
            </p:nvPicPr>
            <p:blipFill>
              <a:blip r:embed="rId109"/>
              <a:stretch>
                <a:fillRect/>
              </a:stretch>
            </p:blipFill>
            <p:spPr>
              <a:xfrm>
                <a:off x="-4795402" y="-5678780"/>
                <a:ext cx="98495" cy="31249"/>
              </a:xfrm>
              <a:prstGeom prst="rect">
                <a:avLst/>
              </a:prstGeom>
              <a:effectLst/>
            </p:spPr>
          </p:pic>
          <p:pic>
            <p:nvPicPr>
              <p:cNvPr id="991" name="Line" descr="Line"/>
              <p:cNvPicPr>
                <a:picLocks/>
              </p:cNvPicPr>
              <p:nvPr/>
            </p:nvPicPr>
            <p:blipFill>
              <a:blip r:embed="rId110"/>
              <a:stretch>
                <a:fillRect/>
              </a:stretch>
            </p:blipFill>
            <p:spPr>
              <a:xfrm>
                <a:off x="-4710613" y="-5745159"/>
                <a:ext cx="88650" cy="144408"/>
              </a:xfrm>
              <a:prstGeom prst="rect">
                <a:avLst/>
              </a:prstGeom>
              <a:effectLst/>
            </p:spPr>
          </p:pic>
          <p:pic>
            <p:nvPicPr>
              <p:cNvPr id="993" name="Line" descr="Line"/>
              <p:cNvPicPr>
                <a:picLocks/>
              </p:cNvPicPr>
              <p:nvPr/>
            </p:nvPicPr>
            <p:blipFill>
              <a:blip r:embed="rId111"/>
              <a:stretch>
                <a:fillRect/>
              </a:stretch>
            </p:blipFill>
            <p:spPr>
              <a:xfrm>
                <a:off x="-4690147" y="-5684627"/>
                <a:ext cx="98494" cy="28325"/>
              </a:xfrm>
              <a:prstGeom prst="rect">
                <a:avLst/>
              </a:prstGeom>
              <a:effectLst/>
            </p:spPr>
          </p:pic>
          <p:pic>
            <p:nvPicPr>
              <p:cNvPr id="995" name="Line" descr="Line"/>
              <p:cNvPicPr>
                <a:picLocks/>
              </p:cNvPicPr>
              <p:nvPr/>
            </p:nvPicPr>
            <p:blipFill>
              <a:blip r:embed="rId112"/>
              <a:stretch>
                <a:fillRect/>
              </a:stretch>
            </p:blipFill>
            <p:spPr>
              <a:xfrm>
                <a:off x="-4590740" y="-5728483"/>
                <a:ext cx="31249" cy="107265"/>
              </a:xfrm>
              <a:prstGeom prst="rect">
                <a:avLst/>
              </a:prstGeom>
              <a:effectLst/>
            </p:spPr>
          </p:pic>
          <p:pic>
            <p:nvPicPr>
              <p:cNvPr id="997" name="Line" descr="Line"/>
              <p:cNvPicPr>
                <a:picLocks/>
              </p:cNvPicPr>
              <p:nvPr/>
            </p:nvPicPr>
            <p:blipFill>
              <a:blip r:embed="rId113"/>
              <a:stretch>
                <a:fillRect/>
              </a:stretch>
            </p:blipFill>
            <p:spPr>
              <a:xfrm>
                <a:off x="-4602434" y="-5745236"/>
                <a:ext cx="100959" cy="142535"/>
              </a:xfrm>
              <a:prstGeom prst="rect">
                <a:avLst/>
              </a:prstGeom>
              <a:effectLst/>
            </p:spPr>
          </p:pic>
          <p:pic>
            <p:nvPicPr>
              <p:cNvPr id="999" name="Line" descr="Line"/>
              <p:cNvPicPr>
                <a:picLocks/>
              </p:cNvPicPr>
              <p:nvPr/>
            </p:nvPicPr>
            <p:blipFill>
              <a:blip r:embed="rId114"/>
              <a:stretch>
                <a:fillRect/>
              </a:stretch>
            </p:blipFill>
            <p:spPr>
              <a:xfrm>
                <a:off x="-4498682" y="-5740178"/>
                <a:ext cx="82454" cy="110448"/>
              </a:xfrm>
              <a:prstGeom prst="rect">
                <a:avLst/>
              </a:prstGeom>
              <a:effectLst/>
            </p:spPr>
          </p:pic>
          <p:pic>
            <p:nvPicPr>
              <p:cNvPr id="1001" name="Line" descr="Line"/>
              <p:cNvPicPr>
                <a:picLocks/>
              </p:cNvPicPr>
              <p:nvPr/>
            </p:nvPicPr>
            <p:blipFill>
              <a:blip r:embed="rId115"/>
              <a:stretch>
                <a:fillRect/>
              </a:stretch>
            </p:blipFill>
            <p:spPr>
              <a:xfrm>
                <a:off x="-4500103" y="-5705093"/>
                <a:ext cx="98494" cy="57562"/>
              </a:xfrm>
              <a:prstGeom prst="rect">
                <a:avLst/>
              </a:prstGeom>
              <a:effectLst/>
            </p:spPr>
          </p:pic>
          <p:pic>
            <p:nvPicPr>
              <p:cNvPr id="1003" name="Line" descr="Line"/>
              <p:cNvPicPr>
                <a:picLocks/>
              </p:cNvPicPr>
              <p:nvPr/>
            </p:nvPicPr>
            <p:blipFill>
              <a:blip r:embed="rId116"/>
              <a:stretch>
                <a:fillRect/>
              </a:stretch>
            </p:blipFill>
            <p:spPr>
              <a:xfrm>
                <a:off x="-4413783" y="-5775237"/>
                <a:ext cx="137895" cy="194952"/>
              </a:xfrm>
              <a:prstGeom prst="rect">
                <a:avLst/>
              </a:prstGeom>
              <a:effectLst/>
            </p:spPr>
          </p:pic>
          <p:pic>
            <p:nvPicPr>
              <p:cNvPr id="1005" name="Line" descr="Line"/>
              <p:cNvPicPr>
                <a:picLocks/>
              </p:cNvPicPr>
              <p:nvPr/>
            </p:nvPicPr>
            <p:blipFill>
              <a:blip r:embed="rId117"/>
              <a:stretch>
                <a:fillRect/>
              </a:stretch>
            </p:blipFill>
            <p:spPr>
              <a:xfrm>
                <a:off x="-4286671" y="-5749508"/>
                <a:ext cx="86800" cy="143884"/>
              </a:xfrm>
              <a:prstGeom prst="rect">
                <a:avLst/>
              </a:prstGeom>
              <a:effectLst/>
            </p:spPr>
          </p:pic>
          <p:pic>
            <p:nvPicPr>
              <p:cNvPr id="1007" name="Line" descr="Line"/>
              <p:cNvPicPr>
                <a:picLocks/>
              </p:cNvPicPr>
              <p:nvPr/>
            </p:nvPicPr>
            <p:blipFill>
              <a:blip r:embed="rId118"/>
              <a:stretch>
                <a:fillRect/>
              </a:stretch>
            </p:blipFill>
            <p:spPr>
              <a:xfrm>
                <a:off x="-4207730" y="-5757721"/>
                <a:ext cx="31249" cy="162817"/>
              </a:xfrm>
              <a:prstGeom prst="rect">
                <a:avLst/>
              </a:prstGeom>
              <a:effectLst/>
            </p:spPr>
          </p:pic>
          <p:pic>
            <p:nvPicPr>
              <p:cNvPr id="1009" name="Line" descr="Line"/>
              <p:cNvPicPr>
                <a:picLocks/>
              </p:cNvPicPr>
              <p:nvPr/>
            </p:nvPicPr>
            <p:blipFill>
              <a:blip r:embed="rId119"/>
              <a:stretch>
                <a:fillRect/>
              </a:stretch>
            </p:blipFill>
            <p:spPr>
              <a:xfrm>
                <a:off x="-4178492" y="-5757721"/>
                <a:ext cx="31248" cy="154046"/>
              </a:xfrm>
              <a:prstGeom prst="rect">
                <a:avLst/>
              </a:prstGeom>
              <a:effectLst/>
            </p:spPr>
          </p:pic>
          <p:pic>
            <p:nvPicPr>
              <p:cNvPr id="1011" name="Line" descr="Line"/>
              <p:cNvPicPr>
                <a:picLocks/>
              </p:cNvPicPr>
              <p:nvPr/>
            </p:nvPicPr>
            <p:blipFill>
              <a:blip r:embed="rId120"/>
              <a:stretch>
                <a:fillRect/>
              </a:stretch>
            </p:blipFill>
            <p:spPr>
              <a:xfrm>
                <a:off x="-4196034" y="-5702170"/>
                <a:ext cx="80952" cy="25401"/>
              </a:xfrm>
              <a:prstGeom prst="rect">
                <a:avLst/>
              </a:prstGeom>
              <a:effectLst/>
            </p:spPr>
          </p:pic>
          <p:pic>
            <p:nvPicPr>
              <p:cNvPr id="1013" name="Line" descr="Line"/>
              <p:cNvPicPr>
                <a:picLocks/>
              </p:cNvPicPr>
              <p:nvPr/>
            </p:nvPicPr>
            <p:blipFill>
              <a:blip r:embed="rId121"/>
              <a:stretch>
                <a:fillRect/>
              </a:stretch>
            </p:blipFill>
            <p:spPr>
              <a:xfrm>
                <a:off x="-4122941" y="-5751873"/>
                <a:ext cx="34172" cy="139427"/>
              </a:xfrm>
              <a:prstGeom prst="rect">
                <a:avLst/>
              </a:prstGeom>
              <a:effectLst/>
            </p:spPr>
          </p:pic>
        </p:grpSp>
      </p:grpSp>
      <p:grpSp>
        <p:nvGrpSpPr>
          <p:cNvPr id="396" name="Drawing"/>
          <p:cNvGrpSpPr/>
          <p:nvPr/>
        </p:nvGrpSpPr>
        <p:grpSpPr>
          <a:xfrm>
            <a:off x="7576924" y="1813149"/>
            <a:ext cx="1125312" cy="913125"/>
            <a:chOff x="-431855" y="-242896"/>
            <a:chExt cx="794996" cy="637374"/>
          </a:xfrm>
          <a:noFill/>
          <a:effectLst>
            <a:glow rad="139700">
              <a:schemeClr val="accent6">
                <a:satMod val="175000"/>
                <a:alpha val="40000"/>
              </a:schemeClr>
            </a:glow>
          </a:effectLst>
        </p:grpSpPr>
        <p:sp>
          <p:nvSpPr>
            <p:cNvPr id="397" name="Shape"/>
            <p:cNvSpPr/>
            <p:nvPr/>
          </p:nvSpPr>
          <p:spPr>
            <a:xfrm>
              <a:off x="-431855" y="-83708"/>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grp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398" name="Line" descr="Line"/>
            <p:cNvPicPr>
              <a:picLocks/>
            </p:cNvPicPr>
            <p:nvPr/>
          </p:nvPicPr>
          <p:blipFill>
            <a:blip r:embed="rId46"/>
            <a:stretch>
              <a:fillRect/>
            </a:stretch>
          </p:blipFill>
          <p:spPr>
            <a:xfrm>
              <a:off x="-79329" y="-36781"/>
              <a:ext cx="216626" cy="204847"/>
            </a:xfrm>
            <a:prstGeom prst="rect">
              <a:avLst/>
            </a:prstGeom>
            <a:grpFill/>
            <a:effectLst/>
          </p:spPr>
        </p:pic>
        <p:pic>
          <p:nvPicPr>
            <p:cNvPr id="399" name="Line" descr="Line"/>
            <p:cNvPicPr>
              <a:picLocks/>
            </p:cNvPicPr>
            <p:nvPr/>
          </p:nvPicPr>
          <p:blipFill>
            <a:blip r:embed="rId47"/>
            <a:stretch>
              <a:fillRect/>
            </a:stretch>
          </p:blipFill>
          <p:spPr>
            <a:xfrm>
              <a:off x="-161337" y="-145238"/>
              <a:ext cx="410035" cy="456557"/>
            </a:xfrm>
            <a:prstGeom prst="rect">
              <a:avLst/>
            </a:prstGeom>
            <a:grpFill/>
            <a:effectLst/>
          </p:spPr>
        </p:pic>
        <p:pic>
          <p:nvPicPr>
            <p:cNvPr id="400" name="Line" descr="Line"/>
            <p:cNvPicPr>
              <a:picLocks/>
            </p:cNvPicPr>
            <p:nvPr/>
          </p:nvPicPr>
          <p:blipFill>
            <a:blip r:embed="rId48"/>
            <a:stretch>
              <a:fillRect/>
            </a:stretch>
          </p:blipFill>
          <p:spPr>
            <a:xfrm>
              <a:off x="-237174" y="-242896"/>
              <a:ext cx="600315" cy="637374"/>
            </a:xfrm>
            <a:prstGeom prst="rect">
              <a:avLst/>
            </a:prstGeom>
            <a:grpFill/>
            <a:effectLst/>
          </p:spPr>
        </p:pic>
        <p:pic>
          <p:nvPicPr>
            <p:cNvPr id="401" name="Line" descr="Line"/>
            <p:cNvPicPr>
              <a:picLocks/>
            </p:cNvPicPr>
            <p:nvPr/>
          </p:nvPicPr>
          <p:blipFill>
            <a:blip r:embed="rId50"/>
            <a:stretch>
              <a:fillRect/>
            </a:stretch>
          </p:blipFill>
          <p:spPr>
            <a:xfrm>
              <a:off x="149625" y="140763"/>
              <a:ext cx="50801" cy="25401"/>
            </a:xfrm>
            <a:prstGeom prst="rect">
              <a:avLst/>
            </a:prstGeom>
            <a:grpFill/>
            <a:effectLst/>
          </p:spPr>
        </p:pic>
      </p:grpSp>
      <p:grpSp>
        <p:nvGrpSpPr>
          <p:cNvPr id="414" name="Drawing"/>
          <p:cNvGrpSpPr/>
          <p:nvPr/>
        </p:nvGrpSpPr>
        <p:grpSpPr>
          <a:xfrm>
            <a:off x="6672201" y="5678032"/>
            <a:ext cx="1125312" cy="913125"/>
            <a:chOff x="-431855" y="-242896"/>
            <a:chExt cx="794996" cy="637374"/>
          </a:xfrm>
          <a:noFill/>
          <a:effectLst>
            <a:glow rad="139700">
              <a:schemeClr val="accent6">
                <a:satMod val="175000"/>
                <a:alpha val="40000"/>
              </a:schemeClr>
            </a:glow>
          </a:effectLst>
        </p:grpSpPr>
        <p:sp>
          <p:nvSpPr>
            <p:cNvPr id="415" name="Shape"/>
            <p:cNvSpPr/>
            <p:nvPr/>
          </p:nvSpPr>
          <p:spPr>
            <a:xfrm>
              <a:off x="-431855" y="-83708"/>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grp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16" name="Line" descr="Line"/>
            <p:cNvPicPr>
              <a:picLocks/>
            </p:cNvPicPr>
            <p:nvPr/>
          </p:nvPicPr>
          <p:blipFill>
            <a:blip r:embed="rId46"/>
            <a:stretch>
              <a:fillRect/>
            </a:stretch>
          </p:blipFill>
          <p:spPr>
            <a:xfrm>
              <a:off x="-79329" y="-36781"/>
              <a:ext cx="216626" cy="204847"/>
            </a:xfrm>
            <a:prstGeom prst="rect">
              <a:avLst/>
            </a:prstGeom>
            <a:grpFill/>
            <a:effectLst/>
          </p:spPr>
        </p:pic>
        <p:pic>
          <p:nvPicPr>
            <p:cNvPr id="417" name="Line" descr="Line"/>
            <p:cNvPicPr>
              <a:picLocks/>
            </p:cNvPicPr>
            <p:nvPr/>
          </p:nvPicPr>
          <p:blipFill>
            <a:blip r:embed="rId47"/>
            <a:stretch>
              <a:fillRect/>
            </a:stretch>
          </p:blipFill>
          <p:spPr>
            <a:xfrm>
              <a:off x="-161337" y="-145238"/>
              <a:ext cx="410035" cy="456557"/>
            </a:xfrm>
            <a:prstGeom prst="rect">
              <a:avLst/>
            </a:prstGeom>
            <a:grpFill/>
            <a:effectLst/>
          </p:spPr>
        </p:pic>
        <p:pic>
          <p:nvPicPr>
            <p:cNvPr id="418" name="Line" descr="Line"/>
            <p:cNvPicPr>
              <a:picLocks/>
            </p:cNvPicPr>
            <p:nvPr/>
          </p:nvPicPr>
          <p:blipFill>
            <a:blip r:embed="rId48"/>
            <a:stretch>
              <a:fillRect/>
            </a:stretch>
          </p:blipFill>
          <p:spPr>
            <a:xfrm>
              <a:off x="-237174" y="-242896"/>
              <a:ext cx="600315" cy="637374"/>
            </a:xfrm>
            <a:prstGeom prst="rect">
              <a:avLst/>
            </a:prstGeom>
            <a:grpFill/>
            <a:effectLst/>
          </p:spPr>
        </p:pic>
        <p:pic>
          <p:nvPicPr>
            <p:cNvPr id="419" name="Line" descr="Line"/>
            <p:cNvPicPr>
              <a:picLocks/>
            </p:cNvPicPr>
            <p:nvPr/>
          </p:nvPicPr>
          <p:blipFill>
            <a:blip r:embed="rId50"/>
            <a:stretch>
              <a:fillRect/>
            </a:stretch>
          </p:blipFill>
          <p:spPr>
            <a:xfrm>
              <a:off x="149625" y="140763"/>
              <a:ext cx="50801" cy="25401"/>
            </a:xfrm>
            <a:prstGeom prst="rect">
              <a:avLst/>
            </a:prstGeom>
            <a:grpFill/>
            <a:effectLst/>
          </p:spPr>
        </p:pic>
      </p:grpSp>
      <p:grpSp>
        <p:nvGrpSpPr>
          <p:cNvPr id="420" name="Drawing"/>
          <p:cNvGrpSpPr/>
          <p:nvPr/>
        </p:nvGrpSpPr>
        <p:grpSpPr>
          <a:xfrm>
            <a:off x="5288425" y="297567"/>
            <a:ext cx="1125312" cy="913125"/>
            <a:chOff x="-431855" y="-242896"/>
            <a:chExt cx="794996" cy="637374"/>
          </a:xfrm>
          <a:noFill/>
          <a:effectLst>
            <a:glow rad="139700">
              <a:schemeClr val="accent6">
                <a:satMod val="175000"/>
                <a:alpha val="40000"/>
              </a:schemeClr>
            </a:glow>
          </a:effectLst>
        </p:grpSpPr>
        <p:sp>
          <p:nvSpPr>
            <p:cNvPr id="421" name="Shape"/>
            <p:cNvSpPr/>
            <p:nvPr/>
          </p:nvSpPr>
          <p:spPr>
            <a:xfrm>
              <a:off x="-431855" y="-83708"/>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grp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22" name="Line" descr="Line"/>
            <p:cNvPicPr>
              <a:picLocks/>
            </p:cNvPicPr>
            <p:nvPr/>
          </p:nvPicPr>
          <p:blipFill>
            <a:blip r:embed="rId46"/>
            <a:stretch>
              <a:fillRect/>
            </a:stretch>
          </p:blipFill>
          <p:spPr>
            <a:xfrm>
              <a:off x="-79329" y="-36781"/>
              <a:ext cx="216626" cy="204847"/>
            </a:xfrm>
            <a:prstGeom prst="rect">
              <a:avLst/>
            </a:prstGeom>
            <a:grpFill/>
            <a:effectLst/>
          </p:spPr>
        </p:pic>
        <p:pic>
          <p:nvPicPr>
            <p:cNvPr id="423" name="Line" descr="Line"/>
            <p:cNvPicPr>
              <a:picLocks/>
            </p:cNvPicPr>
            <p:nvPr/>
          </p:nvPicPr>
          <p:blipFill>
            <a:blip r:embed="rId47"/>
            <a:stretch>
              <a:fillRect/>
            </a:stretch>
          </p:blipFill>
          <p:spPr>
            <a:xfrm>
              <a:off x="-161337" y="-145238"/>
              <a:ext cx="410035" cy="456557"/>
            </a:xfrm>
            <a:prstGeom prst="rect">
              <a:avLst/>
            </a:prstGeom>
            <a:grpFill/>
            <a:effectLst/>
          </p:spPr>
        </p:pic>
        <p:pic>
          <p:nvPicPr>
            <p:cNvPr id="424" name="Line" descr="Line"/>
            <p:cNvPicPr>
              <a:picLocks/>
            </p:cNvPicPr>
            <p:nvPr/>
          </p:nvPicPr>
          <p:blipFill>
            <a:blip r:embed="rId48"/>
            <a:stretch>
              <a:fillRect/>
            </a:stretch>
          </p:blipFill>
          <p:spPr>
            <a:xfrm>
              <a:off x="-237174" y="-242896"/>
              <a:ext cx="600315" cy="637374"/>
            </a:xfrm>
            <a:prstGeom prst="rect">
              <a:avLst/>
            </a:prstGeom>
            <a:grpFill/>
            <a:effectLst/>
          </p:spPr>
        </p:pic>
        <p:pic>
          <p:nvPicPr>
            <p:cNvPr id="425" name="Line" descr="Line"/>
            <p:cNvPicPr>
              <a:picLocks/>
            </p:cNvPicPr>
            <p:nvPr/>
          </p:nvPicPr>
          <p:blipFill>
            <a:blip r:embed="rId50"/>
            <a:stretch>
              <a:fillRect/>
            </a:stretch>
          </p:blipFill>
          <p:spPr>
            <a:xfrm>
              <a:off x="149625" y="140763"/>
              <a:ext cx="50801" cy="25401"/>
            </a:xfrm>
            <a:prstGeom prst="rect">
              <a:avLst/>
            </a:prstGeom>
            <a:grpFill/>
            <a:effectLst/>
          </p:spPr>
        </p:pic>
      </p:grpSp>
      <p:grpSp>
        <p:nvGrpSpPr>
          <p:cNvPr id="426" name="Drawing"/>
          <p:cNvGrpSpPr/>
          <p:nvPr/>
        </p:nvGrpSpPr>
        <p:grpSpPr>
          <a:xfrm>
            <a:off x="2772482" y="1798401"/>
            <a:ext cx="1125312" cy="913125"/>
            <a:chOff x="-431855" y="-242896"/>
            <a:chExt cx="794996" cy="637374"/>
          </a:xfrm>
          <a:noFill/>
          <a:effectLst>
            <a:glow rad="139700">
              <a:schemeClr val="accent6">
                <a:satMod val="175000"/>
                <a:alpha val="40000"/>
              </a:schemeClr>
            </a:glow>
          </a:effectLst>
        </p:grpSpPr>
        <p:sp>
          <p:nvSpPr>
            <p:cNvPr id="427" name="Shape"/>
            <p:cNvSpPr/>
            <p:nvPr/>
          </p:nvSpPr>
          <p:spPr>
            <a:xfrm>
              <a:off x="-431855" y="-83708"/>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grp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28" name="Line" descr="Line"/>
            <p:cNvPicPr>
              <a:picLocks/>
            </p:cNvPicPr>
            <p:nvPr/>
          </p:nvPicPr>
          <p:blipFill>
            <a:blip r:embed="rId46"/>
            <a:stretch>
              <a:fillRect/>
            </a:stretch>
          </p:blipFill>
          <p:spPr>
            <a:xfrm>
              <a:off x="-79329" y="-36781"/>
              <a:ext cx="216626" cy="204847"/>
            </a:xfrm>
            <a:prstGeom prst="rect">
              <a:avLst/>
            </a:prstGeom>
            <a:grpFill/>
            <a:effectLst/>
          </p:spPr>
        </p:pic>
        <p:pic>
          <p:nvPicPr>
            <p:cNvPr id="429" name="Line" descr="Line"/>
            <p:cNvPicPr>
              <a:picLocks/>
            </p:cNvPicPr>
            <p:nvPr/>
          </p:nvPicPr>
          <p:blipFill>
            <a:blip r:embed="rId47"/>
            <a:stretch>
              <a:fillRect/>
            </a:stretch>
          </p:blipFill>
          <p:spPr>
            <a:xfrm>
              <a:off x="-161337" y="-145238"/>
              <a:ext cx="410035" cy="456557"/>
            </a:xfrm>
            <a:prstGeom prst="rect">
              <a:avLst/>
            </a:prstGeom>
            <a:grpFill/>
            <a:effectLst/>
          </p:spPr>
        </p:pic>
        <p:pic>
          <p:nvPicPr>
            <p:cNvPr id="430" name="Line" descr="Line"/>
            <p:cNvPicPr>
              <a:picLocks/>
            </p:cNvPicPr>
            <p:nvPr/>
          </p:nvPicPr>
          <p:blipFill>
            <a:blip r:embed="rId48"/>
            <a:stretch>
              <a:fillRect/>
            </a:stretch>
          </p:blipFill>
          <p:spPr>
            <a:xfrm>
              <a:off x="-237174" y="-242896"/>
              <a:ext cx="600315" cy="637374"/>
            </a:xfrm>
            <a:prstGeom prst="rect">
              <a:avLst/>
            </a:prstGeom>
            <a:grpFill/>
            <a:effectLst/>
          </p:spPr>
        </p:pic>
        <p:pic>
          <p:nvPicPr>
            <p:cNvPr id="431" name="Line" descr="Line"/>
            <p:cNvPicPr>
              <a:picLocks/>
            </p:cNvPicPr>
            <p:nvPr/>
          </p:nvPicPr>
          <p:blipFill>
            <a:blip r:embed="rId50"/>
            <a:stretch>
              <a:fillRect/>
            </a:stretch>
          </p:blipFill>
          <p:spPr>
            <a:xfrm>
              <a:off x="149625" y="140763"/>
              <a:ext cx="50801" cy="25401"/>
            </a:xfrm>
            <a:prstGeom prst="rect">
              <a:avLst/>
            </a:prstGeom>
            <a:grpFill/>
            <a:effectLst/>
          </p:spPr>
        </p:pic>
      </p:grpSp>
      <p:grpSp>
        <p:nvGrpSpPr>
          <p:cNvPr id="432" name="Drawing"/>
          <p:cNvGrpSpPr/>
          <p:nvPr/>
        </p:nvGrpSpPr>
        <p:grpSpPr>
          <a:xfrm>
            <a:off x="3710511" y="5617941"/>
            <a:ext cx="1125312" cy="913125"/>
            <a:chOff x="-431855" y="-242896"/>
            <a:chExt cx="794996" cy="637374"/>
          </a:xfrm>
          <a:noFill/>
          <a:effectLst>
            <a:glow rad="139700">
              <a:schemeClr val="accent6">
                <a:satMod val="175000"/>
                <a:alpha val="40000"/>
              </a:schemeClr>
            </a:glow>
          </a:effectLst>
        </p:grpSpPr>
        <p:sp>
          <p:nvSpPr>
            <p:cNvPr id="433" name="Shape"/>
            <p:cNvSpPr/>
            <p:nvPr/>
          </p:nvSpPr>
          <p:spPr>
            <a:xfrm>
              <a:off x="-431855" y="-83708"/>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grp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34" name="Line" descr="Line"/>
            <p:cNvPicPr>
              <a:picLocks/>
            </p:cNvPicPr>
            <p:nvPr/>
          </p:nvPicPr>
          <p:blipFill>
            <a:blip r:embed="rId46"/>
            <a:stretch>
              <a:fillRect/>
            </a:stretch>
          </p:blipFill>
          <p:spPr>
            <a:xfrm>
              <a:off x="-79329" y="-36781"/>
              <a:ext cx="216626" cy="204847"/>
            </a:xfrm>
            <a:prstGeom prst="rect">
              <a:avLst/>
            </a:prstGeom>
            <a:grpFill/>
            <a:effectLst/>
          </p:spPr>
        </p:pic>
        <p:pic>
          <p:nvPicPr>
            <p:cNvPr id="435" name="Line" descr="Line"/>
            <p:cNvPicPr>
              <a:picLocks/>
            </p:cNvPicPr>
            <p:nvPr/>
          </p:nvPicPr>
          <p:blipFill>
            <a:blip r:embed="rId47"/>
            <a:stretch>
              <a:fillRect/>
            </a:stretch>
          </p:blipFill>
          <p:spPr>
            <a:xfrm>
              <a:off x="-161337" y="-145238"/>
              <a:ext cx="410035" cy="456557"/>
            </a:xfrm>
            <a:prstGeom prst="rect">
              <a:avLst/>
            </a:prstGeom>
            <a:grpFill/>
            <a:effectLst/>
          </p:spPr>
        </p:pic>
        <p:pic>
          <p:nvPicPr>
            <p:cNvPr id="436" name="Line" descr="Line"/>
            <p:cNvPicPr>
              <a:picLocks/>
            </p:cNvPicPr>
            <p:nvPr/>
          </p:nvPicPr>
          <p:blipFill>
            <a:blip r:embed="rId48"/>
            <a:stretch>
              <a:fillRect/>
            </a:stretch>
          </p:blipFill>
          <p:spPr>
            <a:xfrm>
              <a:off x="-237174" y="-242896"/>
              <a:ext cx="600315" cy="637374"/>
            </a:xfrm>
            <a:prstGeom prst="rect">
              <a:avLst/>
            </a:prstGeom>
            <a:grpFill/>
            <a:effectLst/>
          </p:spPr>
        </p:pic>
        <p:pic>
          <p:nvPicPr>
            <p:cNvPr id="437" name="Line" descr="Line"/>
            <p:cNvPicPr>
              <a:picLocks/>
            </p:cNvPicPr>
            <p:nvPr/>
          </p:nvPicPr>
          <p:blipFill>
            <a:blip r:embed="rId50"/>
            <a:stretch>
              <a:fillRect/>
            </a:stretch>
          </p:blipFill>
          <p:spPr>
            <a:xfrm>
              <a:off x="149625" y="140763"/>
              <a:ext cx="50801" cy="25401"/>
            </a:xfrm>
            <a:prstGeom prst="rect">
              <a:avLst/>
            </a:prstGeom>
            <a:grpFill/>
            <a:effectLst/>
          </p:spPr>
        </p:pic>
      </p:grpSp>
      <p:grpSp>
        <p:nvGrpSpPr>
          <p:cNvPr id="438" name="Drawing"/>
          <p:cNvGrpSpPr/>
          <p:nvPr/>
        </p:nvGrpSpPr>
        <p:grpSpPr>
          <a:xfrm>
            <a:off x="8104630" y="3656082"/>
            <a:ext cx="1125312" cy="913125"/>
            <a:chOff x="-431855" y="-242896"/>
            <a:chExt cx="794996" cy="637374"/>
          </a:xfrm>
          <a:noFill/>
          <a:effectLst>
            <a:glow rad="139700">
              <a:schemeClr val="accent6">
                <a:satMod val="175000"/>
                <a:alpha val="40000"/>
              </a:schemeClr>
            </a:glow>
          </a:effectLst>
        </p:grpSpPr>
        <p:sp>
          <p:nvSpPr>
            <p:cNvPr id="439" name="Shape"/>
            <p:cNvSpPr/>
            <p:nvPr/>
          </p:nvSpPr>
          <p:spPr>
            <a:xfrm>
              <a:off x="-431855" y="-83708"/>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grp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40" name="Line" descr="Line"/>
            <p:cNvPicPr>
              <a:picLocks/>
            </p:cNvPicPr>
            <p:nvPr/>
          </p:nvPicPr>
          <p:blipFill>
            <a:blip r:embed="rId46"/>
            <a:stretch>
              <a:fillRect/>
            </a:stretch>
          </p:blipFill>
          <p:spPr>
            <a:xfrm>
              <a:off x="-79329" y="-36781"/>
              <a:ext cx="216626" cy="204847"/>
            </a:xfrm>
            <a:prstGeom prst="rect">
              <a:avLst/>
            </a:prstGeom>
            <a:grpFill/>
            <a:effectLst/>
          </p:spPr>
        </p:pic>
        <p:pic>
          <p:nvPicPr>
            <p:cNvPr id="441" name="Line" descr="Line"/>
            <p:cNvPicPr>
              <a:picLocks/>
            </p:cNvPicPr>
            <p:nvPr/>
          </p:nvPicPr>
          <p:blipFill>
            <a:blip r:embed="rId47"/>
            <a:stretch>
              <a:fillRect/>
            </a:stretch>
          </p:blipFill>
          <p:spPr>
            <a:xfrm>
              <a:off x="-161337" y="-145238"/>
              <a:ext cx="410035" cy="456557"/>
            </a:xfrm>
            <a:prstGeom prst="rect">
              <a:avLst/>
            </a:prstGeom>
            <a:grpFill/>
            <a:effectLst/>
          </p:spPr>
        </p:pic>
        <p:pic>
          <p:nvPicPr>
            <p:cNvPr id="442" name="Line" descr="Line"/>
            <p:cNvPicPr>
              <a:picLocks/>
            </p:cNvPicPr>
            <p:nvPr/>
          </p:nvPicPr>
          <p:blipFill>
            <a:blip r:embed="rId48"/>
            <a:stretch>
              <a:fillRect/>
            </a:stretch>
          </p:blipFill>
          <p:spPr>
            <a:xfrm>
              <a:off x="-237174" y="-242896"/>
              <a:ext cx="600315" cy="637374"/>
            </a:xfrm>
            <a:prstGeom prst="rect">
              <a:avLst/>
            </a:prstGeom>
            <a:grpFill/>
            <a:effectLst/>
          </p:spPr>
        </p:pic>
        <p:pic>
          <p:nvPicPr>
            <p:cNvPr id="443" name="Line" descr="Line"/>
            <p:cNvPicPr>
              <a:picLocks/>
            </p:cNvPicPr>
            <p:nvPr/>
          </p:nvPicPr>
          <p:blipFill>
            <a:blip r:embed="rId50"/>
            <a:stretch>
              <a:fillRect/>
            </a:stretch>
          </p:blipFill>
          <p:spPr>
            <a:xfrm>
              <a:off x="149625" y="140763"/>
              <a:ext cx="50801" cy="25401"/>
            </a:xfrm>
            <a:prstGeom prst="rect">
              <a:avLst/>
            </a:prstGeom>
            <a:grpFill/>
            <a:effectLst/>
          </p:spPr>
        </p:pic>
      </p:grpSp>
      <p:grpSp>
        <p:nvGrpSpPr>
          <p:cNvPr id="444" name="Drawing"/>
          <p:cNvGrpSpPr/>
          <p:nvPr/>
        </p:nvGrpSpPr>
        <p:grpSpPr>
          <a:xfrm>
            <a:off x="2257436" y="3895600"/>
            <a:ext cx="1125312" cy="913125"/>
            <a:chOff x="-431855" y="-242896"/>
            <a:chExt cx="794996" cy="637374"/>
          </a:xfrm>
          <a:noFill/>
          <a:effectLst>
            <a:glow rad="139700">
              <a:schemeClr val="accent6">
                <a:satMod val="175000"/>
                <a:alpha val="40000"/>
              </a:schemeClr>
            </a:glow>
          </a:effectLst>
        </p:grpSpPr>
        <p:sp>
          <p:nvSpPr>
            <p:cNvPr id="445" name="Shape"/>
            <p:cNvSpPr/>
            <p:nvPr/>
          </p:nvSpPr>
          <p:spPr>
            <a:xfrm>
              <a:off x="-431855" y="-83708"/>
              <a:ext cx="20929" cy="69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close/>
                </a:path>
              </a:pathLst>
            </a:custGeom>
            <a:grpFill/>
            <a:ln w="12700" cap="flat">
              <a:noFill/>
              <a:miter lim="400000"/>
            </a:ln>
            <a:effectLst/>
          </p:spPr>
          <p:txBody>
            <a:bodyPr wrap="square" lIns="0" tIns="0" rIns="0" bIns="0" numCol="1" anchor="t">
              <a:noAutofit/>
            </a:bodyPr>
            <a:lstStyle/>
            <a:p>
              <a:pPr marL="0" marR="0" lvl="0" indent="0" algn="l" defTabSz="321473" rtl="0" eaLnBrk="1" fontAlgn="auto" latinLnBrk="0" hangingPunct="0">
                <a:lnSpc>
                  <a:spcPct val="100000"/>
                </a:lnSpc>
                <a:spcBef>
                  <a:spcPts val="0"/>
                </a:spcBef>
                <a:spcAft>
                  <a:spcPts val="0"/>
                </a:spcAft>
                <a:buClrTx/>
                <a:buSzTx/>
                <a:buFontTx/>
                <a:buNone/>
                <a:tabLst/>
                <a:defRPr sz="1200">
                  <a:solidFill>
                    <a:srgbClr val="000000"/>
                  </a:solidFill>
                  <a:latin typeface="Helvetica"/>
                  <a:ea typeface="Helvetica"/>
                  <a:cs typeface="Helvetica"/>
                  <a:sym typeface="Helvetica"/>
                </a:defRPr>
              </a:pPr>
              <a:endParaRPr kumimoji="0" sz="844"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46" name="Line" descr="Line"/>
            <p:cNvPicPr>
              <a:picLocks/>
            </p:cNvPicPr>
            <p:nvPr/>
          </p:nvPicPr>
          <p:blipFill>
            <a:blip r:embed="rId46"/>
            <a:stretch>
              <a:fillRect/>
            </a:stretch>
          </p:blipFill>
          <p:spPr>
            <a:xfrm>
              <a:off x="-79329" y="-36781"/>
              <a:ext cx="216626" cy="204847"/>
            </a:xfrm>
            <a:prstGeom prst="rect">
              <a:avLst/>
            </a:prstGeom>
            <a:grpFill/>
            <a:effectLst/>
          </p:spPr>
        </p:pic>
        <p:pic>
          <p:nvPicPr>
            <p:cNvPr id="447" name="Line" descr="Line"/>
            <p:cNvPicPr>
              <a:picLocks/>
            </p:cNvPicPr>
            <p:nvPr/>
          </p:nvPicPr>
          <p:blipFill>
            <a:blip r:embed="rId47"/>
            <a:stretch>
              <a:fillRect/>
            </a:stretch>
          </p:blipFill>
          <p:spPr>
            <a:xfrm>
              <a:off x="-161337" y="-145238"/>
              <a:ext cx="410035" cy="456557"/>
            </a:xfrm>
            <a:prstGeom prst="rect">
              <a:avLst/>
            </a:prstGeom>
            <a:grpFill/>
            <a:effectLst/>
          </p:spPr>
        </p:pic>
        <p:pic>
          <p:nvPicPr>
            <p:cNvPr id="448" name="Line" descr="Line"/>
            <p:cNvPicPr>
              <a:picLocks/>
            </p:cNvPicPr>
            <p:nvPr/>
          </p:nvPicPr>
          <p:blipFill>
            <a:blip r:embed="rId48"/>
            <a:stretch>
              <a:fillRect/>
            </a:stretch>
          </p:blipFill>
          <p:spPr>
            <a:xfrm>
              <a:off x="-237174" y="-242896"/>
              <a:ext cx="600315" cy="637374"/>
            </a:xfrm>
            <a:prstGeom prst="rect">
              <a:avLst/>
            </a:prstGeom>
            <a:grpFill/>
            <a:effectLst/>
          </p:spPr>
        </p:pic>
        <p:pic>
          <p:nvPicPr>
            <p:cNvPr id="449" name="Line" descr="Line"/>
            <p:cNvPicPr>
              <a:picLocks/>
            </p:cNvPicPr>
            <p:nvPr/>
          </p:nvPicPr>
          <p:blipFill>
            <a:blip r:embed="rId50"/>
            <a:stretch>
              <a:fillRect/>
            </a:stretch>
          </p:blipFill>
          <p:spPr>
            <a:xfrm>
              <a:off x="149625" y="140763"/>
              <a:ext cx="50801" cy="25401"/>
            </a:xfrm>
            <a:prstGeom prst="rect">
              <a:avLst/>
            </a:prstGeom>
            <a:grpFill/>
            <a:effectLst/>
          </p:spPr>
        </p:pic>
      </p:grpSp>
      <p:grpSp>
        <p:nvGrpSpPr>
          <p:cNvPr id="505" name="Drawing"/>
          <p:cNvGrpSpPr/>
          <p:nvPr/>
        </p:nvGrpSpPr>
        <p:grpSpPr>
          <a:xfrm>
            <a:off x="8139711" y="4254966"/>
            <a:ext cx="2345960" cy="2313090"/>
            <a:chOff x="3108339" y="3069147"/>
            <a:chExt cx="4532221" cy="4267359"/>
          </a:xfrm>
        </p:grpSpPr>
        <p:pic>
          <p:nvPicPr>
            <p:cNvPr id="507" name="Line" descr="Line"/>
            <p:cNvPicPr>
              <a:picLocks/>
            </p:cNvPicPr>
            <p:nvPr/>
          </p:nvPicPr>
          <p:blipFill>
            <a:blip r:embed="rId122"/>
            <a:stretch>
              <a:fillRect/>
            </a:stretch>
          </p:blipFill>
          <p:spPr>
            <a:xfrm>
              <a:off x="5283672" y="3280255"/>
              <a:ext cx="192052" cy="577554"/>
            </a:xfrm>
            <a:prstGeom prst="rect">
              <a:avLst/>
            </a:prstGeom>
            <a:effectLst/>
          </p:spPr>
        </p:pic>
        <p:pic>
          <p:nvPicPr>
            <p:cNvPr id="509" name="Line" descr="Line"/>
            <p:cNvPicPr>
              <a:picLocks/>
            </p:cNvPicPr>
            <p:nvPr/>
          </p:nvPicPr>
          <p:blipFill>
            <a:blip r:embed="rId123"/>
            <a:stretch>
              <a:fillRect/>
            </a:stretch>
          </p:blipFill>
          <p:spPr>
            <a:xfrm>
              <a:off x="5434721" y="3482185"/>
              <a:ext cx="279647" cy="320932"/>
            </a:xfrm>
            <a:prstGeom prst="rect">
              <a:avLst/>
            </a:prstGeom>
            <a:effectLst/>
          </p:spPr>
        </p:pic>
        <p:pic>
          <p:nvPicPr>
            <p:cNvPr id="511" name="Line" descr="Line"/>
            <p:cNvPicPr>
              <a:picLocks/>
            </p:cNvPicPr>
            <p:nvPr/>
          </p:nvPicPr>
          <p:blipFill>
            <a:blip r:embed="rId124"/>
            <a:stretch>
              <a:fillRect/>
            </a:stretch>
          </p:blipFill>
          <p:spPr>
            <a:xfrm>
              <a:off x="5724245" y="3069147"/>
              <a:ext cx="320554" cy="1119093"/>
            </a:xfrm>
            <a:prstGeom prst="rect">
              <a:avLst/>
            </a:prstGeom>
            <a:effectLst/>
          </p:spPr>
        </p:pic>
        <p:pic>
          <p:nvPicPr>
            <p:cNvPr id="513" name="Line" descr="Line"/>
            <p:cNvPicPr>
              <a:picLocks/>
            </p:cNvPicPr>
            <p:nvPr/>
          </p:nvPicPr>
          <p:blipFill>
            <a:blip r:embed="rId125"/>
            <a:stretch>
              <a:fillRect/>
            </a:stretch>
          </p:blipFill>
          <p:spPr>
            <a:xfrm>
              <a:off x="5788496" y="3445470"/>
              <a:ext cx="348089" cy="118624"/>
            </a:xfrm>
            <a:prstGeom prst="rect">
              <a:avLst/>
            </a:prstGeom>
            <a:effectLst/>
          </p:spPr>
        </p:pic>
        <p:pic>
          <p:nvPicPr>
            <p:cNvPr id="515" name="Line" descr="Line"/>
            <p:cNvPicPr>
              <a:picLocks/>
            </p:cNvPicPr>
            <p:nvPr/>
          </p:nvPicPr>
          <p:blipFill>
            <a:blip r:embed="rId126"/>
            <a:stretch>
              <a:fillRect/>
            </a:stretch>
          </p:blipFill>
          <p:spPr>
            <a:xfrm>
              <a:off x="6058917" y="3433809"/>
              <a:ext cx="210887" cy="286321"/>
            </a:xfrm>
            <a:prstGeom prst="rect">
              <a:avLst/>
            </a:prstGeom>
            <a:effectLst/>
          </p:spPr>
        </p:pic>
        <p:pic>
          <p:nvPicPr>
            <p:cNvPr id="517" name="Line" descr="Line"/>
            <p:cNvPicPr>
              <a:picLocks/>
            </p:cNvPicPr>
            <p:nvPr/>
          </p:nvPicPr>
          <p:blipFill>
            <a:blip r:embed="rId127"/>
            <a:stretch>
              <a:fillRect/>
            </a:stretch>
          </p:blipFill>
          <p:spPr>
            <a:xfrm>
              <a:off x="6294778" y="3399577"/>
              <a:ext cx="291559" cy="286662"/>
            </a:xfrm>
            <a:prstGeom prst="rect">
              <a:avLst/>
            </a:prstGeom>
            <a:effectLst/>
          </p:spPr>
        </p:pic>
        <p:pic>
          <p:nvPicPr>
            <p:cNvPr id="547" name="Line" descr="Line"/>
            <p:cNvPicPr>
              <a:picLocks/>
            </p:cNvPicPr>
            <p:nvPr/>
          </p:nvPicPr>
          <p:blipFill>
            <a:blip r:embed="rId128"/>
            <a:stretch>
              <a:fillRect/>
            </a:stretch>
          </p:blipFill>
          <p:spPr>
            <a:xfrm>
              <a:off x="6559500" y="3087504"/>
              <a:ext cx="237946" cy="577554"/>
            </a:xfrm>
            <a:prstGeom prst="rect">
              <a:avLst/>
            </a:prstGeom>
            <a:effectLst/>
          </p:spPr>
        </p:pic>
        <p:pic>
          <p:nvPicPr>
            <p:cNvPr id="549" name="Line" descr="Line"/>
            <p:cNvPicPr>
              <a:picLocks/>
            </p:cNvPicPr>
            <p:nvPr/>
          </p:nvPicPr>
          <p:blipFill>
            <a:blip r:embed="rId129"/>
            <a:stretch>
              <a:fillRect/>
            </a:stretch>
          </p:blipFill>
          <p:spPr>
            <a:xfrm>
              <a:off x="6559500" y="3353684"/>
              <a:ext cx="338911" cy="109444"/>
            </a:xfrm>
            <a:prstGeom prst="rect">
              <a:avLst/>
            </a:prstGeom>
            <a:effectLst/>
          </p:spPr>
        </p:pic>
        <p:pic>
          <p:nvPicPr>
            <p:cNvPr id="551" name="Line" descr="Line"/>
            <p:cNvPicPr>
              <a:picLocks/>
            </p:cNvPicPr>
            <p:nvPr/>
          </p:nvPicPr>
          <p:blipFill>
            <a:blip r:embed="rId130"/>
            <a:stretch>
              <a:fillRect/>
            </a:stretch>
          </p:blipFill>
          <p:spPr>
            <a:xfrm>
              <a:off x="6798145" y="3353684"/>
              <a:ext cx="146158" cy="247124"/>
            </a:xfrm>
            <a:prstGeom prst="rect">
              <a:avLst/>
            </a:prstGeom>
            <a:effectLst/>
          </p:spPr>
        </p:pic>
        <p:pic>
          <p:nvPicPr>
            <p:cNvPr id="553" name="Line" descr="Line"/>
            <p:cNvPicPr>
              <a:picLocks/>
            </p:cNvPicPr>
            <p:nvPr/>
          </p:nvPicPr>
          <p:blipFill>
            <a:blip r:embed="rId131"/>
            <a:stretch>
              <a:fillRect/>
            </a:stretch>
          </p:blipFill>
          <p:spPr>
            <a:xfrm>
              <a:off x="6793905" y="3206826"/>
              <a:ext cx="200531" cy="100266"/>
            </a:xfrm>
            <a:prstGeom prst="rect">
              <a:avLst/>
            </a:prstGeom>
            <a:effectLst/>
          </p:spPr>
        </p:pic>
        <p:pic>
          <p:nvPicPr>
            <p:cNvPr id="555" name="Line" descr="Line"/>
            <p:cNvPicPr>
              <a:picLocks/>
            </p:cNvPicPr>
            <p:nvPr/>
          </p:nvPicPr>
          <p:blipFill>
            <a:blip r:embed="rId132"/>
            <a:stretch>
              <a:fillRect/>
            </a:stretch>
          </p:blipFill>
          <p:spPr>
            <a:xfrm>
              <a:off x="6960862" y="3317495"/>
              <a:ext cx="255414" cy="243179"/>
            </a:xfrm>
            <a:prstGeom prst="rect">
              <a:avLst/>
            </a:prstGeom>
            <a:effectLst/>
          </p:spPr>
        </p:pic>
        <p:pic>
          <p:nvPicPr>
            <p:cNvPr id="581" name="Line" descr="Line"/>
            <p:cNvPicPr>
              <a:picLocks/>
            </p:cNvPicPr>
            <p:nvPr/>
          </p:nvPicPr>
          <p:blipFill>
            <a:blip r:embed="rId133"/>
            <a:stretch>
              <a:fillRect/>
            </a:stretch>
          </p:blipFill>
          <p:spPr>
            <a:xfrm>
              <a:off x="7232600" y="3237188"/>
              <a:ext cx="308315" cy="345263"/>
            </a:xfrm>
            <a:prstGeom prst="rect">
              <a:avLst/>
            </a:prstGeom>
            <a:effectLst/>
          </p:spPr>
        </p:pic>
        <p:pic>
          <p:nvPicPr>
            <p:cNvPr id="583" name="Line" descr="Line"/>
            <p:cNvPicPr>
              <a:picLocks/>
            </p:cNvPicPr>
            <p:nvPr/>
          </p:nvPicPr>
          <p:blipFill>
            <a:blip r:embed="rId134"/>
            <a:stretch>
              <a:fillRect/>
            </a:stretch>
          </p:blipFill>
          <p:spPr>
            <a:xfrm>
              <a:off x="6137284" y="3867687"/>
              <a:ext cx="164516" cy="283839"/>
            </a:xfrm>
            <a:prstGeom prst="rect">
              <a:avLst/>
            </a:prstGeom>
            <a:effectLst/>
          </p:spPr>
        </p:pic>
        <p:pic>
          <p:nvPicPr>
            <p:cNvPr id="585" name="Line" descr="Line"/>
            <p:cNvPicPr>
              <a:picLocks/>
            </p:cNvPicPr>
            <p:nvPr/>
          </p:nvPicPr>
          <p:blipFill>
            <a:blip r:embed="rId135"/>
            <a:stretch>
              <a:fillRect/>
            </a:stretch>
          </p:blipFill>
          <p:spPr>
            <a:xfrm>
              <a:off x="6082213" y="3950295"/>
              <a:ext cx="256301" cy="118623"/>
            </a:xfrm>
            <a:prstGeom prst="rect">
              <a:avLst/>
            </a:prstGeom>
            <a:effectLst/>
          </p:spPr>
        </p:pic>
        <p:pic>
          <p:nvPicPr>
            <p:cNvPr id="587" name="Line" descr="Line"/>
            <p:cNvPicPr>
              <a:picLocks/>
            </p:cNvPicPr>
            <p:nvPr/>
          </p:nvPicPr>
          <p:blipFill>
            <a:blip r:embed="rId136"/>
            <a:stretch>
              <a:fillRect/>
            </a:stretch>
          </p:blipFill>
          <p:spPr>
            <a:xfrm>
              <a:off x="5430530" y="4363332"/>
              <a:ext cx="136980" cy="522483"/>
            </a:xfrm>
            <a:prstGeom prst="rect">
              <a:avLst/>
            </a:prstGeom>
            <a:effectLst/>
          </p:spPr>
        </p:pic>
        <p:pic>
          <p:nvPicPr>
            <p:cNvPr id="589" name="Line" descr="Line"/>
            <p:cNvPicPr>
              <a:picLocks/>
            </p:cNvPicPr>
            <p:nvPr/>
          </p:nvPicPr>
          <p:blipFill>
            <a:blip r:embed="rId137"/>
            <a:stretch>
              <a:fillRect/>
            </a:stretch>
          </p:blipFill>
          <p:spPr>
            <a:xfrm>
              <a:off x="5603168" y="4455118"/>
              <a:ext cx="391555" cy="430697"/>
            </a:xfrm>
            <a:prstGeom prst="rect">
              <a:avLst/>
            </a:prstGeom>
            <a:effectLst/>
          </p:spPr>
        </p:pic>
        <p:pic>
          <p:nvPicPr>
            <p:cNvPr id="591" name="Line" descr="Line"/>
            <p:cNvPicPr>
              <a:picLocks/>
            </p:cNvPicPr>
            <p:nvPr/>
          </p:nvPicPr>
          <p:blipFill>
            <a:blip r:embed="rId138"/>
            <a:stretch>
              <a:fillRect/>
            </a:stretch>
          </p:blipFill>
          <p:spPr>
            <a:xfrm>
              <a:off x="6013015" y="4476958"/>
              <a:ext cx="342400" cy="390500"/>
            </a:xfrm>
            <a:prstGeom prst="rect">
              <a:avLst/>
            </a:prstGeom>
            <a:effectLst/>
          </p:spPr>
        </p:pic>
        <p:pic>
          <p:nvPicPr>
            <p:cNvPr id="593" name="Line" descr="Line"/>
            <p:cNvPicPr>
              <a:picLocks/>
            </p:cNvPicPr>
            <p:nvPr/>
          </p:nvPicPr>
          <p:blipFill>
            <a:blip r:embed="rId139"/>
            <a:stretch>
              <a:fillRect/>
            </a:stretch>
          </p:blipFill>
          <p:spPr>
            <a:xfrm>
              <a:off x="6354687" y="4537726"/>
              <a:ext cx="295901" cy="275680"/>
            </a:xfrm>
            <a:prstGeom prst="rect">
              <a:avLst/>
            </a:prstGeom>
            <a:effectLst/>
          </p:spPr>
        </p:pic>
        <p:pic>
          <p:nvPicPr>
            <p:cNvPr id="595" name="Line" descr="Line"/>
            <p:cNvPicPr>
              <a:picLocks/>
            </p:cNvPicPr>
            <p:nvPr/>
          </p:nvPicPr>
          <p:blipFill>
            <a:blip r:embed="rId140"/>
            <a:stretch>
              <a:fillRect/>
            </a:stretch>
          </p:blipFill>
          <p:spPr>
            <a:xfrm>
              <a:off x="6565619" y="4473476"/>
              <a:ext cx="296078" cy="368080"/>
            </a:xfrm>
            <a:prstGeom prst="rect">
              <a:avLst/>
            </a:prstGeom>
            <a:effectLst/>
          </p:spPr>
        </p:pic>
        <p:pic>
          <p:nvPicPr>
            <p:cNvPr id="597" name="Line" descr="Line"/>
            <p:cNvPicPr>
              <a:picLocks/>
            </p:cNvPicPr>
            <p:nvPr/>
          </p:nvPicPr>
          <p:blipFill>
            <a:blip r:embed="rId141"/>
            <a:stretch>
              <a:fillRect/>
            </a:stretch>
          </p:blipFill>
          <p:spPr>
            <a:xfrm>
              <a:off x="6917466" y="4491833"/>
              <a:ext cx="136982" cy="293017"/>
            </a:xfrm>
            <a:prstGeom prst="rect">
              <a:avLst/>
            </a:prstGeom>
            <a:effectLst/>
          </p:spPr>
        </p:pic>
        <p:pic>
          <p:nvPicPr>
            <p:cNvPr id="599" name="Line" descr="Line"/>
            <p:cNvPicPr>
              <a:picLocks/>
            </p:cNvPicPr>
            <p:nvPr/>
          </p:nvPicPr>
          <p:blipFill>
            <a:blip r:embed="rId131"/>
            <a:stretch>
              <a:fillRect/>
            </a:stretch>
          </p:blipFill>
          <p:spPr>
            <a:xfrm>
              <a:off x="6968299" y="4225653"/>
              <a:ext cx="200531" cy="100266"/>
            </a:xfrm>
            <a:prstGeom prst="rect">
              <a:avLst/>
            </a:prstGeom>
            <a:effectLst/>
          </p:spPr>
        </p:pic>
        <p:pic>
          <p:nvPicPr>
            <p:cNvPr id="601" name="Line" descr="Line"/>
            <p:cNvPicPr>
              <a:picLocks/>
            </p:cNvPicPr>
            <p:nvPr/>
          </p:nvPicPr>
          <p:blipFill>
            <a:blip r:embed="rId142"/>
            <a:stretch>
              <a:fillRect/>
            </a:stretch>
          </p:blipFill>
          <p:spPr>
            <a:xfrm>
              <a:off x="7101039" y="4042081"/>
              <a:ext cx="265481" cy="706055"/>
            </a:xfrm>
            <a:prstGeom prst="rect">
              <a:avLst/>
            </a:prstGeom>
            <a:effectLst/>
          </p:spPr>
        </p:pic>
        <p:pic>
          <p:nvPicPr>
            <p:cNvPr id="603" name="Line" descr="Line"/>
            <p:cNvPicPr>
              <a:picLocks/>
            </p:cNvPicPr>
            <p:nvPr/>
          </p:nvPicPr>
          <p:blipFill>
            <a:blip r:embed="rId143"/>
            <a:stretch>
              <a:fillRect/>
            </a:stretch>
          </p:blipFill>
          <p:spPr>
            <a:xfrm>
              <a:off x="7137754" y="4354154"/>
              <a:ext cx="247124" cy="182873"/>
            </a:xfrm>
            <a:prstGeom prst="rect">
              <a:avLst/>
            </a:prstGeom>
            <a:effectLst/>
          </p:spPr>
        </p:pic>
        <p:pic>
          <p:nvPicPr>
            <p:cNvPr id="605" name="Line" descr="Line"/>
            <p:cNvPicPr>
              <a:picLocks/>
            </p:cNvPicPr>
            <p:nvPr/>
          </p:nvPicPr>
          <p:blipFill>
            <a:blip r:embed="rId144"/>
            <a:stretch>
              <a:fillRect/>
            </a:stretch>
          </p:blipFill>
          <p:spPr>
            <a:xfrm>
              <a:off x="7091860" y="4409226"/>
              <a:ext cx="548702" cy="1073200"/>
            </a:xfrm>
            <a:prstGeom prst="rect">
              <a:avLst/>
            </a:prstGeom>
            <a:effectLst/>
          </p:spPr>
        </p:pic>
        <p:pic>
          <p:nvPicPr>
            <p:cNvPr id="644" name="Line" descr="Line"/>
            <p:cNvPicPr>
              <a:picLocks/>
            </p:cNvPicPr>
            <p:nvPr/>
          </p:nvPicPr>
          <p:blipFill>
            <a:blip r:embed="rId145"/>
            <a:stretch>
              <a:fillRect/>
            </a:stretch>
          </p:blipFill>
          <p:spPr>
            <a:xfrm>
              <a:off x="3108339" y="6410165"/>
              <a:ext cx="155337" cy="706055"/>
            </a:xfrm>
            <a:prstGeom prst="rect">
              <a:avLst/>
            </a:prstGeom>
            <a:effectLst/>
          </p:spPr>
        </p:pic>
        <p:pic>
          <p:nvPicPr>
            <p:cNvPr id="646" name="Line" descr="Line"/>
            <p:cNvPicPr>
              <a:picLocks/>
            </p:cNvPicPr>
            <p:nvPr/>
          </p:nvPicPr>
          <p:blipFill>
            <a:blip r:embed="rId146"/>
            <a:stretch>
              <a:fillRect/>
            </a:stretch>
          </p:blipFill>
          <p:spPr>
            <a:xfrm>
              <a:off x="3346983" y="6364273"/>
              <a:ext cx="201230" cy="696876"/>
            </a:xfrm>
            <a:prstGeom prst="rect">
              <a:avLst/>
            </a:prstGeom>
            <a:effectLst/>
          </p:spPr>
        </p:pic>
        <p:pic>
          <p:nvPicPr>
            <p:cNvPr id="648" name="Line" descr="Line"/>
            <p:cNvPicPr>
              <a:picLocks/>
            </p:cNvPicPr>
            <p:nvPr/>
          </p:nvPicPr>
          <p:blipFill>
            <a:blip r:embed="rId147"/>
            <a:stretch>
              <a:fillRect/>
            </a:stretch>
          </p:blipFill>
          <p:spPr>
            <a:xfrm>
              <a:off x="3190946" y="6630453"/>
              <a:ext cx="403160" cy="182873"/>
            </a:xfrm>
            <a:prstGeom prst="rect">
              <a:avLst/>
            </a:prstGeom>
            <a:effectLst/>
          </p:spPr>
        </p:pic>
        <p:pic>
          <p:nvPicPr>
            <p:cNvPr id="650" name="Line" descr="Line"/>
            <p:cNvPicPr>
              <a:picLocks/>
            </p:cNvPicPr>
            <p:nvPr/>
          </p:nvPicPr>
          <p:blipFill>
            <a:blip r:embed="rId148"/>
            <a:stretch>
              <a:fillRect/>
            </a:stretch>
          </p:blipFill>
          <p:spPr>
            <a:xfrm>
              <a:off x="3594805" y="6439064"/>
              <a:ext cx="291252" cy="518097"/>
            </a:xfrm>
            <a:prstGeom prst="rect">
              <a:avLst/>
            </a:prstGeom>
            <a:effectLst/>
          </p:spPr>
        </p:pic>
        <p:pic>
          <p:nvPicPr>
            <p:cNvPr id="652" name="Line" descr="Line"/>
            <p:cNvPicPr>
              <a:picLocks/>
            </p:cNvPicPr>
            <p:nvPr/>
          </p:nvPicPr>
          <p:blipFill>
            <a:blip r:embed="rId149"/>
            <a:stretch>
              <a:fillRect/>
            </a:stretch>
          </p:blipFill>
          <p:spPr>
            <a:xfrm>
              <a:off x="3922106" y="6250794"/>
              <a:ext cx="800970" cy="904751"/>
            </a:xfrm>
            <a:prstGeom prst="rect">
              <a:avLst/>
            </a:prstGeom>
            <a:effectLst/>
          </p:spPr>
        </p:pic>
        <p:pic>
          <p:nvPicPr>
            <p:cNvPr id="654" name="Line" descr="Line"/>
            <p:cNvPicPr>
              <a:picLocks/>
            </p:cNvPicPr>
            <p:nvPr/>
          </p:nvPicPr>
          <p:blipFill>
            <a:blip r:embed="rId150"/>
            <a:stretch>
              <a:fillRect/>
            </a:stretch>
          </p:blipFill>
          <p:spPr>
            <a:xfrm>
              <a:off x="4200595" y="6740596"/>
              <a:ext cx="458232" cy="595912"/>
            </a:xfrm>
            <a:prstGeom prst="rect">
              <a:avLst/>
            </a:prstGeom>
            <a:effectLst/>
          </p:spPr>
        </p:pic>
      </p:grpSp>
      <p:grpSp>
        <p:nvGrpSpPr>
          <p:cNvPr id="774" name="Drawing"/>
          <p:cNvGrpSpPr/>
          <p:nvPr/>
        </p:nvGrpSpPr>
        <p:grpSpPr>
          <a:xfrm rot="960360">
            <a:off x="1943485" y="2898791"/>
            <a:ext cx="2076216" cy="1010958"/>
            <a:chOff x="6345350" y="3268071"/>
            <a:chExt cx="3226602" cy="1559195"/>
          </a:xfrm>
        </p:grpSpPr>
        <p:pic>
          <p:nvPicPr>
            <p:cNvPr id="776" name="Line" descr="Line"/>
            <p:cNvPicPr>
              <a:picLocks/>
            </p:cNvPicPr>
            <p:nvPr/>
          </p:nvPicPr>
          <p:blipFill>
            <a:blip r:embed="rId151"/>
            <a:stretch>
              <a:fillRect/>
            </a:stretch>
          </p:blipFill>
          <p:spPr>
            <a:xfrm>
              <a:off x="6345350" y="4036019"/>
              <a:ext cx="493611" cy="791248"/>
            </a:xfrm>
            <a:prstGeom prst="rect">
              <a:avLst/>
            </a:prstGeom>
            <a:effectLst/>
          </p:spPr>
        </p:pic>
        <p:pic>
          <p:nvPicPr>
            <p:cNvPr id="778" name="Line" descr="Line"/>
            <p:cNvPicPr>
              <a:picLocks/>
            </p:cNvPicPr>
            <p:nvPr/>
          </p:nvPicPr>
          <p:blipFill>
            <a:blip r:embed="rId152"/>
            <a:stretch>
              <a:fillRect/>
            </a:stretch>
          </p:blipFill>
          <p:spPr>
            <a:xfrm>
              <a:off x="6455847" y="4363527"/>
              <a:ext cx="529927" cy="304061"/>
            </a:xfrm>
            <a:prstGeom prst="rect">
              <a:avLst/>
            </a:prstGeom>
            <a:effectLst/>
          </p:spPr>
        </p:pic>
        <p:pic>
          <p:nvPicPr>
            <p:cNvPr id="780" name="Line" descr="Line"/>
            <p:cNvPicPr>
              <a:picLocks/>
            </p:cNvPicPr>
            <p:nvPr/>
          </p:nvPicPr>
          <p:blipFill>
            <a:blip r:embed="rId153"/>
            <a:stretch>
              <a:fillRect/>
            </a:stretch>
          </p:blipFill>
          <p:spPr>
            <a:xfrm>
              <a:off x="6892523" y="4273180"/>
              <a:ext cx="364292" cy="394897"/>
            </a:xfrm>
            <a:prstGeom prst="rect">
              <a:avLst/>
            </a:prstGeom>
            <a:effectLst/>
          </p:spPr>
        </p:pic>
        <p:pic>
          <p:nvPicPr>
            <p:cNvPr id="782" name="Line" descr="Line"/>
            <p:cNvPicPr>
              <a:picLocks/>
            </p:cNvPicPr>
            <p:nvPr/>
          </p:nvPicPr>
          <p:blipFill>
            <a:blip r:embed="rId154"/>
            <a:stretch>
              <a:fillRect/>
            </a:stretch>
          </p:blipFill>
          <p:spPr>
            <a:xfrm>
              <a:off x="7159799" y="3787566"/>
              <a:ext cx="176070" cy="789674"/>
            </a:xfrm>
            <a:prstGeom prst="rect">
              <a:avLst/>
            </a:prstGeom>
            <a:effectLst/>
          </p:spPr>
        </p:pic>
        <p:pic>
          <p:nvPicPr>
            <p:cNvPr id="784" name="Line" descr="Line"/>
            <p:cNvPicPr>
              <a:picLocks/>
            </p:cNvPicPr>
            <p:nvPr/>
          </p:nvPicPr>
          <p:blipFill>
            <a:blip r:embed="rId155"/>
            <a:stretch>
              <a:fillRect/>
            </a:stretch>
          </p:blipFill>
          <p:spPr>
            <a:xfrm>
              <a:off x="7314142" y="4047313"/>
              <a:ext cx="337941" cy="447279"/>
            </a:xfrm>
            <a:prstGeom prst="rect">
              <a:avLst/>
            </a:prstGeom>
            <a:effectLst/>
          </p:spPr>
        </p:pic>
        <p:pic>
          <p:nvPicPr>
            <p:cNvPr id="786" name="Line" descr="Line"/>
            <p:cNvPicPr>
              <a:picLocks/>
            </p:cNvPicPr>
            <p:nvPr/>
          </p:nvPicPr>
          <p:blipFill>
            <a:blip r:embed="rId156"/>
            <a:stretch>
              <a:fillRect/>
            </a:stretch>
          </p:blipFill>
          <p:spPr>
            <a:xfrm>
              <a:off x="7624239" y="3990846"/>
              <a:ext cx="242418" cy="392310"/>
            </a:xfrm>
            <a:prstGeom prst="rect">
              <a:avLst/>
            </a:prstGeom>
            <a:effectLst/>
          </p:spPr>
        </p:pic>
        <p:pic>
          <p:nvPicPr>
            <p:cNvPr id="788" name="Line" descr="Line"/>
            <p:cNvPicPr>
              <a:picLocks/>
            </p:cNvPicPr>
            <p:nvPr/>
          </p:nvPicPr>
          <p:blipFill>
            <a:blip r:embed="rId157"/>
            <a:stretch>
              <a:fillRect/>
            </a:stretch>
          </p:blipFill>
          <p:spPr>
            <a:xfrm>
              <a:off x="7892385" y="3911792"/>
              <a:ext cx="340421" cy="358763"/>
            </a:xfrm>
            <a:prstGeom prst="rect">
              <a:avLst/>
            </a:prstGeom>
            <a:effectLst/>
          </p:spPr>
        </p:pic>
        <p:pic>
          <p:nvPicPr>
            <p:cNvPr id="790" name="Line" descr="Line"/>
            <p:cNvPicPr>
              <a:picLocks/>
            </p:cNvPicPr>
            <p:nvPr/>
          </p:nvPicPr>
          <p:blipFill>
            <a:blip r:embed="rId158"/>
            <a:stretch>
              <a:fillRect/>
            </a:stretch>
          </p:blipFill>
          <p:spPr>
            <a:xfrm>
              <a:off x="8358277" y="3268071"/>
              <a:ext cx="140808" cy="846142"/>
            </a:xfrm>
            <a:prstGeom prst="rect">
              <a:avLst/>
            </a:prstGeom>
            <a:effectLst/>
          </p:spPr>
        </p:pic>
        <p:pic>
          <p:nvPicPr>
            <p:cNvPr id="792" name="Line" descr="Line"/>
            <p:cNvPicPr>
              <a:picLocks/>
            </p:cNvPicPr>
            <p:nvPr/>
          </p:nvPicPr>
          <p:blipFill>
            <a:blip r:embed="rId159"/>
            <a:stretch>
              <a:fillRect/>
            </a:stretch>
          </p:blipFill>
          <p:spPr>
            <a:xfrm>
              <a:off x="8217611" y="3629459"/>
              <a:ext cx="428287" cy="213713"/>
            </a:xfrm>
            <a:prstGeom prst="rect">
              <a:avLst/>
            </a:prstGeom>
            <a:effectLst/>
          </p:spPr>
        </p:pic>
        <p:pic>
          <p:nvPicPr>
            <p:cNvPr id="794" name="Line" descr="Line"/>
            <p:cNvPicPr>
              <a:picLocks/>
            </p:cNvPicPr>
            <p:nvPr/>
          </p:nvPicPr>
          <p:blipFill>
            <a:blip r:embed="rId160"/>
            <a:stretch>
              <a:fillRect/>
            </a:stretch>
          </p:blipFill>
          <p:spPr>
            <a:xfrm>
              <a:off x="8635465" y="3685925"/>
              <a:ext cx="145954" cy="428288"/>
            </a:xfrm>
            <a:prstGeom prst="rect">
              <a:avLst/>
            </a:prstGeom>
            <a:effectLst/>
          </p:spPr>
        </p:pic>
        <p:pic>
          <p:nvPicPr>
            <p:cNvPr id="796" name="Line" descr="Line"/>
            <p:cNvPicPr>
              <a:picLocks/>
            </p:cNvPicPr>
            <p:nvPr/>
          </p:nvPicPr>
          <p:blipFill>
            <a:blip r:embed="rId161"/>
            <a:stretch>
              <a:fillRect/>
            </a:stretch>
          </p:blipFill>
          <p:spPr>
            <a:xfrm>
              <a:off x="8759692" y="3680183"/>
              <a:ext cx="402304" cy="294342"/>
            </a:xfrm>
            <a:prstGeom prst="rect">
              <a:avLst/>
            </a:prstGeom>
            <a:effectLst/>
          </p:spPr>
        </p:pic>
        <p:pic>
          <p:nvPicPr>
            <p:cNvPr id="798" name="Line" descr="Line"/>
            <p:cNvPicPr>
              <a:picLocks/>
            </p:cNvPicPr>
            <p:nvPr/>
          </p:nvPicPr>
          <p:blipFill>
            <a:blip r:embed="rId162"/>
            <a:stretch>
              <a:fillRect/>
            </a:stretch>
          </p:blipFill>
          <p:spPr>
            <a:xfrm>
              <a:off x="9090964" y="3472534"/>
              <a:ext cx="480990" cy="449692"/>
            </a:xfrm>
            <a:prstGeom prst="rect">
              <a:avLst/>
            </a:prstGeom>
            <a:effectLst/>
          </p:spPr>
        </p:pic>
      </p:grpSp>
      <p:grpSp>
        <p:nvGrpSpPr>
          <p:cNvPr id="800" name="Drawing"/>
          <p:cNvGrpSpPr/>
          <p:nvPr/>
        </p:nvGrpSpPr>
        <p:grpSpPr>
          <a:xfrm rot="793655">
            <a:off x="1872564" y="5066972"/>
            <a:ext cx="2303858" cy="984799"/>
            <a:chOff x="7252471" y="3446206"/>
            <a:chExt cx="3726602" cy="1878459"/>
          </a:xfrm>
        </p:grpSpPr>
        <p:pic>
          <p:nvPicPr>
            <p:cNvPr id="821" name="Line" descr="Line"/>
            <p:cNvPicPr>
              <a:picLocks/>
            </p:cNvPicPr>
            <p:nvPr/>
          </p:nvPicPr>
          <p:blipFill>
            <a:blip r:embed="rId163"/>
            <a:stretch>
              <a:fillRect/>
            </a:stretch>
          </p:blipFill>
          <p:spPr>
            <a:xfrm>
              <a:off x="7398971" y="4538307"/>
              <a:ext cx="188574" cy="735565"/>
            </a:xfrm>
            <a:prstGeom prst="rect">
              <a:avLst/>
            </a:prstGeom>
            <a:effectLst/>
          </p:spPr>
        </p:pic>
        <p:pic>
          <p:nvPicPr>
            <p:cNvPr id="823" name="Line" descr="Line"/>
            <p:cNvPicPr>
              <a:picLocks/>
            </p:cNvPicPr>
            <p:nvPr/>
          </p:nvPicPr>
          <p:blipFill>
            <a:blip r:embed="rId164"/>
            <a:stretch>
              <a:fillRect/>
            </a:stretch>
          </p:blipFill>
          <p:spPr>
            <a:xfrm>
              <a:off x="7252471" y="4353692"/>
              <a:ext cx="706902" cy="856685"/>
            </a:xfrm>
            <a:prstGeom prst="rect">
              <a:avLst/>
            </a:prstGeom>
            <a:effectLst/>
          </p:spPr>
        </p:pic>
        <p:pic>
          <p:nvPicPr>
            <p:cNvPr id="825" name="Line" descr="Line"/>
            <p:cNvPicPr>
              <a:picLocks/>
            </p:cNvPicPr>
            <p:nvPr/>
          </p:nvPicPr>
          <p:blipFill>
            <a:blip r:embed="rId165"/>
            <a:stretch>
              <a:fillRect/>
            </a:stretch>
          </p:blipFill>
          <p:spPr>
            <a:xfrm>
              <a:off x="7909366" y="4686985"/>
              <a:ext cx="402953" cy="435647"/>
            </a:xfrm>
            <a:prstGeom prst="rect">
              <a:avLst/>
            </a:prstGeom>
            <a:effectLst/>
          </p:spPr>
        </p:pic>
        <p:pic>
          <p:nvPicPr>
            <p:cNvPr id="827" name="Line" descr="Line"/>
            <p:cNvPicPr>
              <a:picLocks/>
            </p:cNvPicPr>
            <p:nvPr/>
          </p:nvPicPr>
          <p:blipFill>
            <a:blip r:embed="rId166"/>
            <a:stretch>
              <a:fillRect/>
            </a:stretch>
          </p:blipFill>
          <p:spPr>
            <a:xfrm>
              <a:off x="8211696" y="4576403"/>
              <a:ext cx="303805" cy="405924"/>
            </a:xfrm>
            <a:prstGeom prst="rect">
              <a:avLst/>
            </a:prstGeom>
            <a:effectLst/>
          </p:spPr>
        </p:pic>
        <p:pic>
          <p:nvPicPr>
            <p:cNvPr id="829" name="Line" descr="Line"/>
            <p:cNvPicPr>
              <a:picLocks/>
            </p:cNvPicPr>
            <p:nvPr/>
          </p:nvPicPr>
          <p:blipFill>
            <a:blip r:embed="rId167"/>
            <a:stretch>
              <a:fillRect/>
            </a:stretch>
          </p:blipFill>
          <p:spPr>
            <a:xfrm>
              <a:off x="8474138" y="4562671"/>
              <a:ext cx="320737" cy="355499"/>
            </a:xfrm>
            <a:prstGeom prst="rect">
              <a:avLst/>
            </a:prstGeom>
            <a:effectLst/>
          </p:spPr>
        </p:pic>
        <p:pic>
          <p:nvPicPr>
            <p:cNvPr id="850" name="Line" descr="Line"/>
            <p:cNvPicPr>
              <a:picLocks/>
            </p:cNvPicPr>
            <p:nvPr/>
          </p:nvPicPr>
          <p:blipFill>
            <a:blip r:embed="rId168"/>
            <a:stretch>
              <a:fillRect/>
            </a:stretch>
          </p:blipFill>
          <p:spPr>
            <a:xfrm>
              <a:off x="8719649" y="3979558"/>
              <a:ext cx="240311" cy="900649"/>
            </a:xfrm>
            <a:prstGeom prst="rect">
              <a:avLst/>
            </a:prstGeom>
            <a:effectLst/>
          </p:spPr>
        </p:pic>
        <p:pic>
          <p:nvPicPr>
            <p:cNvPr id="852" name="Line" descr="Line"/>
            <p:cNvPicPr>
              <a:picLocks/>
            </p:cNvPicPr>
            <p:nvPr/>
          </p:nvPicPr>
          <p:blipFill>
            <a:blip r:embed="rId169"/>
            <a:stretch>
              <a:fillRect/>
            </a:stretch>
          </p:blipFill>
          <p:spPr>
            <a:xfrm>
              <a:off x="8872035" y="4389355"/>
              <a:ext cx="343533" cy="323884"/>
            </a:xfrm>
            <a:prstGeom prst="rect">
              <a:avLst/>
            </a:prstGeom>
            <a:effectLst/>
          </p:spPr>
        </p:pic>
        <p:pic>
          <p:nvPicPr>
            <p:cNvPr id="854" name="Line" descr="Line"/>
            <p:cNvPicPr>
              <a:picLocks/>
            </p:cNvPicPr>
            <p:nvPr/>
          </p:nvPicPr>
          <p:blipFill>
            <a:blip r:embed="rId170"/>
            <a:stretch>
              <a:fillRect/>
            </a:stretch>
          </p:blipFill>
          <p:spPr>
            <a:xfrm>
              <a:off x="9126012" y="4309728"/>
              <a:ext cx="202214" cy="1014938"/>
            </a:xfrm>
            <a:prstGeom prst="rect">
              <a:avLst/>
            </a:prstGeom>
            <a:effectLst/>
          </p:spPr>
        </p:pic>
        <p:pic>
          <p:nvPicPr>
            <p:cNvPr id="856" name="Line" descr="Line"/>
            <p:cNvPicPr>
              <a:picLocks/>
            </p:cNvPicPr>
            <p:nvPr/>
          </p:nvPicPr>
          <p:blipFill>
            <a:blip r:embed="rId171"/>
            <a:stretch>
              <a:fillRect/>
            </a:stretch>
          </p:blipFill>
          <p:spPr>
            <a:xfrm>
              <a:off x="9189506" y="4191775"/>
              <a:ext cx="327018" cy="574143"/>
            </a:xfrm>
            <a:prstGeom prst="rect">
              <a:avLst/>
            </a:prstGeom>
            <a:effectLst/>
          </p:spPr>
        </p:pic>
        <p:pic>
          <p:nvPicPr>
            <p:cNvPr id="858" name="Line" descr="Line"/>
            <p:cNvPicPr>
              <a:picLocks/>
            </p:cNvPicPr>
            <p:nvPr/>
          </p:nvPicPr>
          <p:blipFill>
            <a:blip r:embed="rId172"/>
            <a:stretch>
              <a:fillRect/>
            </a:stretch>
          </p:blipFill>
          <p:spPr>
            <a:xfrm>
              <a:off x="9507703" y="4170040"/>
              <a:ext cx="607850" cy="456191"/>
            </a:xfrm>
            <a:prstGeom prst="rect">
              <a:avLst/>
            </a:prstGeom>
            <a:effectLst/>
          </p:spPr>
        </p:pic>
        <p:pic>
          <p:nvPicPr>
            <p:cNvPr id="860" name="Line" descr="Line"/>
            <p:cNvPicPr>
              <a:picLocks/>
            </p:cNvPicPr>
            <p:nvPr/>
          </p:nvPicPr>
          <p:blipFill>
            <a:blip r:embed="rId173"/>
            <a:stretch>
              <a:fillRect/>
            </a:stretch>
          </p:blipFill>
          <p:spPr>
            <a:xfrm>
              <a:off x="10130502" y="3995169"/>
              <a:ext cx="366017" cy="491375"/>
            </a:xfrm>
            <a:prstGeom prst="rect">
              <a:avLst/>
            </a:prstGeom>
            <a:effectLst/>
          </p:spPr>
        </p:pic>
        <p:pic>
          <p:nvPicPr>
            <p:cNvPr id="862" name="Line" descr="Line"/>
            <p:cNvPicPr>
              <a:picLocks/>
            </p:cNvPicPr>
            <p:nvPr/>
          </p:nvPicPr>
          <p:blipFill>
            <a:blip r:embed="rId174"/>
            <a:stretch>
              <a:fillRect/>
            </a:stretch>
          </p:blipFill>
          <p:spPr>
            <a:xfrm>
              <a:off x="10573678" y="3446206"/>
              <a:ext cx="176817" cy="989543"/>
            </a:xfrm>
            <a:prstGeom prst="rect">
              <a:avLst/>
            </a:prstGeom>
            <a:effectLst/>
          </p:spPr>
        </p:pic>
        <p:pic>
          <p:nvPicPr>
            <p:cNvPr id="864" name="Line" descr="Line"/>
            <p:cNvPicPr>
              <a:picLocks/>
            </p:cNvPicPr>
            <p:nvPr/>
          </p:nvPicPr>
          <p:blipFill>
            <a:blip r:embed="rId175"/>
            <a:stretch>
              <a:fillRect/>
            </a:stretch>
          </p:blipFill>
          <p:spPr>
            <a:xfrm>
              <a:off x="10510184" y="3738280"/>
              <a:ext cx="468890" cy="176816"/>
            </a:xfrm>
            <a:prstGeom prst="rect">
              <a:avLst/>
            </a:prstGeom>
            <a:effectLst/>
          </p:spPr>
        </p:pic>
      </p:grpSp>
      <p:grpSp>
        <p:nvGrpSpPr>
          <p:cNvPr id="866" name="Group 865"/>
          <p:cNvGrpSpPr/>
          <p:nvPr/>
        </p:nvGrpSpPr>
        <p:grpSpPr>
          <a:xfrm rot="753428">
            <a:off x="2459889" y="538300"/>
            <a:ext cx="2101778" cy="1518691"/>
            <a:chOff x="2457516" y="1308651"/>
            <a:chExt cx="3011836" cy="2206757"/>
          </a:xfrm>
        </p:grpSpPr>
        <p:pic>
          <p:nvPicPr>
            <p:cNvPr id="868" name="Line" descr="Line"/>
            <p:cNvPicPr>
              <a:picLocks/>
            </p:cNvPicPr>
            <p:nvPr/>
          </p:nvPicPr>
          <p:blipFill>
            <a:blip r:embed="rId176"/>
            <a:stretch>
              <a:fillRect/>
            </a:stretch>
          </p:blipFill>
          <p:spPr>
            <a:xfrm>
              <a:off x="2474562" y="2305819"/>
              <a:ext cx="101624" cy="510719"/>
            </a:xfrm>
            <a:prstGeom prst="rect">
              <a:avLst/>
            </a:prstGeom>
            <a:effectLst/>
          </p:spPr>
        </p:pic>
        <p:pic>
          <p:nvPicPr>
            <p:cNvPr id="870" name="Line" descr="Line"/>
            <p:cNvPicPr>
              <a:picLocks/>
            </p:cNvPicPr>
            <p:nvPr/>
          </p:nvPicPr>
          <p:blipFill>
            <a:blip r:embed="rId177"/>
            <a:stretch>
              <a:fillRect/>
            </a:stretch>
          </p:blipFill>
          <p:spPr>
            <a:xfrm>
              <a:off x="2457516" y="2042885"/>
              <a:ext cx="257614" cy="424219"/>
            </a:xfrm>
            <a:prstGeom prst="rect">
              <a:avLst/>
            </a:prstGeom>
            <a:effectLst/>
          </p:spPr>
        </p:pic>
        <p:pic>
          <p:nvPicPr>
            <p:cNvPr id="872" name="Line" descr="Line"/>
            <p:cNvPicPr>
              <a:picLocks/>
            </p:cNvPicPr>
            <p:nvPr/>
          </p:nvPicPr>
          <p:blipFill>
            <a:blip r:embed="rId178"/>
            <a:stretch>
              <a:fillRect/>
            </a:stretch>
          </p:blipFill>
          <p:spPr>
            <a:xfrm>
              <a:off x="2708590" y="2314342"/>
              <a:ext cx="387487" cy="341514"/>
            </a:xfrm>
            <a:prstGeom prst="rect">
              <a:avLst/>
            </a:prstGeom>
            <a:effectLst/>
          </p:spPr>
        </p:pic>
        <p:pic>
          <p:nvPicPr>
            <p:cNvPr id="874" name="Line" descr="Line"/>
            <p:cNvPicPr>
              <a:picLocks/>
            </p:cNvPicPr>
            <p:nvPr/>
          </p:nvPicPr>
          <p:blipFill>
            <a:blip r:embed="rId179"/>
            <a:stretch>
              <a:fillRect/>
            </a:stretch>
          </p:blipFill>
          <p:spPr>
            <a:xfrm>
              <a:off x="3054113" y="2195023"/>
              <a:ext cx="152761" cy="382877"/>
            </a:xfrm>
            <a:prstGeom prst="rect">
              <a:avLst/>
            </a:prstGeom>
            <a:effectLst/>
          </p:spPr>
        </p:pic>
        <p:pic>
          <p:nvPicPr>
            <p:cNvPr id="876" name="Line" descr="Line"/>
            <p:cNvPicPr>
              <a:picLocks/>
            </p:cNvPicPr>
            <p:nvPr/>
          </p:nvPicPr>
          <p:blipFill>
            <a:blip r:embed="rId180"/>
            <a:stretch>
              <a:fillRect/>
            </a:stretch>
          </p:blipFill>
          <p:spPr>
            <a:xfrm>
              <a:off x="3207523" y="2238249"/>
              <a:ext cx="243536" cy="234195"/>
            </a:xfrm>
            <a:prstGeom prst="rect">
              <a:avLst/>
            </a:prstGeom>
            <a:effectLst/>
          </p:spPr>
        </p:pic>
        <p:pic>
          <p:nvPicPr>
            <p:cNvPr id="878" name="Line" descr="Line"/>
            <p:cNvPicPr>
              <a:picLocks/>
            </p:cNvPicPr>
            <p:nvPr/>
          </p:nvPicPr>
          <p:blipFill>
            <a:blip r:embed="rId181"/>
            <a:stretch>
              <a:fillRect/>
            </a:stretch>
          </p:blipFill>
          <p:spPr>
            <a:xfrm>
              <a:off x="3457525" y="2160932"/>
              <a:ext cx="235149" cy="272435"/>
            </a:xfrm>
            <a:prstGeom prst="rect">
              <a:avLst/>
            </a:prstGeom>
            <a:effectLst/>
          </p:spPr>
        </p:pic>
        <p:pic>
          <p:nvPicPr>
            <p:cNvPr id="880" name="Line" descr="Line"/>
            <p:cNvPicPr>
              <a:picLocks/>
            </p:cNvPicPr>
            <p:nvPr/>
          </p:nvPicPr>
          <p:blipFill>
            <a:blip r:embed="rId182"/>
            <a:stretch>
              <a:fillRect/>
            </a:stretch>
          </p:blipFill>
          <p:spPr>
            <a:xfrm>
              <a:off x="3736857" y="2135363"/>
              <a:ext cx="237069" cy="203899"/>
            </a:xfrm>
            <a:prstGeom prst="rect">
              <a:avLst/>
            </a:prstGeom>
            <a:effectLst/>
          </p:spPr>
        </p:pic>
        <p:pic>
          <p:nvPicPr>
            <p:cNvPr id="882" name="Line" descr="Line"/>
            <p:cNvPicPr>
              <a:picLocks/>
            </p:cNvPicPr>
            <p:nvPr/>
          </p:nvPicPr>
          <p:blipFill>
            <a:blip r:embed="rId183"/>
            <a:stretch>
              <a:fillRect/>
            </a:stretch>
          </p:blipFill>
          <p:spPr>
            <a:xfrm>
              <a:off x="3994462" y="1675131"/>
              <a:ext cx="311854" cy="569174"/>
            </a:xfrm>
            <a:prstGeom prst="rect">
              <a:avLst/>
            </a:prstGeom>
            <a:effectLst/>
          </p:spPr>
        </p:pic>
        <p:pic>
          <p:nvPicPr>
            <p:cNvPr id="884" name="Line" descr="Line"/>
            <p:cNvPicPr>
              <a:picLocks/>
            </p:cNvPicPr>
            <p:nvPr/>
          </p:nvPicPr>
          <p:blipFill>
            <a:blip r:embed="rId184"/>
            <a:stretch>
              <a:fillRect/>
            </a:stretch>
          </p:blipFill>
          <p:spPr>
            <a:xfrm>
              <a:off x="4238782" y="1913771"/>
              <a:ext cx="101625" cy="289126"/>
            </a:xfrm>
            <a:prstGeom prst="rect">
              <a:avLst/>
            </a:prstGeom>
            <a:effectLst/>
          </p:spPr>
        </p:pic>
        <p:pic>
          <p:nvPicPr>
            <p:cNvPr id="886" name="Line" descr="Line"/>
            <p:cNvPicPr>
              <a:picLocks/>
            </p:cNvPicPr>
            <p:nvPr/>
          </p:nvPicPr>
          <p:blipFill>
            <a:blip r:embed="rId185"/>
            <a:stretch>
              <a:fillRect/>
            </a:stretch>
          </p:blipFill>
          <p:spPr>
            <a:xfrm>
              <a:off x="4166663" y="1675131"/>
              <a:ext cx="186203" cy="93102"/>
            </a:xfrm>
            <a:prstGeom prst="rect">
              <a:avLst/>
            </a:prstGeom>
            <a:effectLst/>
          </p:spPr>
        </p:pic>
        <p:pic>
          <p:nvPicPr>
            <p:cNvPr id="888" name="Line" descr="Line"/>
            <p:cNvPicPr>
              <a:picLocks/>
            </p:cNvPicPr>
            <p:nvPr/>
          </p:nvPicPr>
          <p:blipFill>
            <a:blip r:embed="rId186"/>
            <a:stretch>
              <a:fillRect/>
            </a:stretch>
          </p:blipFill>
          <p:spPr>
            <a:xfrm>
              <a:off x="4426283" y="1794927"/>
              <a:ext cx="416969" cy="601370"/>
            </a:xfrm>
            <a:prstGeom prst="rect">
              <a:avLst/>
            </a:prstGeom>
            <a:effectLst/>
          </p:spPr>
        </p:pic>
        <p:pic>
          <p:nvPicPr>
            <p:cNvPr id="890" name="Line" descr="Line"/>
            <p:cNvPicPr>
              <a:picLocks/>
            </p:cNvPicPr>
            <p:nvPr/>
          </p:nvPicPr>
          <p:blipFill>
            <a:blip r:embed="rId187"/>
            <a:stretch>
              <a:fillRect/>
            </a:stretch>
          </p:blipFill>
          <p:spPr>
            <a:xfrm>
              <a:off x="4908876" y="1633853"/>
              <a:ext cx="232674" cy="270734"/>
            </a:xfrm>
            <a:prstGeom prst="rect">
              <a:avLst/>
            </a:prstGeom>
            <a:effectLst/>
          </p:spPr>
        </p:pic>
        <p:pic>
          <p:nvPicPr>
            <p:cNvPr id="892" name="Line" descr="Line"/>
            <p:cNvPicPr>
              <a:picLocks/>
            </p:cNvPicPr>
            <p:nvPr/>
          </p:nvPicPr>
          <p:blipFill>
            <a:blip r:embed="rId188"/>
            <a:stretch>
              <a:fillRect/>
            </a:stretch>
          </p:blipFill>
          <p:spPr>
            <a:xfrm>
              <a:off x="5061476" y="1308651"/>
              <a:ext cx="114165" cy="672652"/>
            </a:xfrm>
            <a:prstGeom prst="rect">
              <a:avLst/>
            </a:prstGeom>
            <a:effectLst/>
          </p:spPr>
        </p:pic>
        <p:pic>
          <p:nvPicPr>
            <p:cNvPr id="913" name="Line" descr="Line"/>
            <p:cNvPicPr>
              <a:picLocks/>
            </p:cNvPicPr>
            <p:nvPr/>
          </p:nvPicPr>
          <p:blipFill>
            <a:blip r:embed="rId189"/>
            <a:stretch>
              <a:fillRect/>
            </a:stretch>
          </p:blipFill>
          <p:spPr>
            <a:xfrm>
              <a:off x="2917748" y="2910938"/>
              <a:ext cx="110148" cy="476628"/>
            </a:xfrm>
            <a:prstGeom prst="rect">
              <a:avLst/>
            </a:prstGeom>
            <a:effectLst/>
          </p:spPr>
        </p:pic>
        <p:pic>
          <p:nvPicPr>
            <p:cNvPr id="915" name="Line" descr="Line"/>
            <p:cNvPicPr>
              <a:picLocks/>
            </p:cNvPicPr>
            <p:nvPr/>
          </p:nvPicPr>
          <p:blipFill>
            <a:blip r:embed="rId190"/>
            <a:stretch>
              <a:fillRect/>
            </a:stretch>
          </p:blipFill>
          <p:spPr>
            <a:xfrm>
              <a:off x="2900703" y="2741821"/>
              <a:ext cx="253364" cy="398584"/>
            </a:xfrm>
            <a:prstGeom prst="rect">
              <a:avLst/>
            </a:prstGeom>
            <a:effectLst/>
          </p:spPr>
        </p:pic>
        <p:pic>
          <p:nvPicPr>
            <p:cNvPr id="917" name="Line" descr="Line"/>
            <p:cNvPicPr>
              <a:picLocks/>
            </p:cNvPicPr>
            <p:nvPr/>
          </p:nvPicPr>
          <p:blipFill>
            <a:blip r:embed="rId191"/>
            <a:stretch>
              <a:fillRect/>
            </a:stretch>
          </p:blipFill>
          <p:spPr>
            <a:xfrm>
              <a:off x="2858089" y="3328555"/>
              <a:ext cx="186852" cy="186853"/>
            </a:xfrm>
            <a:prstGeom prst="rect">
              <a:avLst/>
            </a:prstGeom>
            <a:effectLst/>
          </p:spPr>
        </p:pic>
        <p:pic>
          <p:nvPicPr>
            <p:cNvPr id="919" name="Line" descr="Line"/>
            <p:cNvPicPr>
              <a:picLocks/>
            </p:cNvPicPr>
            <p:nvPr/>
          </p:nvPicPr>
          <p:blipFill>
            <a:blip r:embed="rId192"/>
            <a:stretch>
              <a:fillRect/>
            </a:stretch>
          </p:blipFill>
          <p:spPr>
            <a:xfrm>
              <a:off x="2943316" y="3004689"/>
              <a:ext cx="237990" cy="229467"/>
            </a:xfrm>
            <a:prstGeom prst="rect">
              <a:avLst/>
            </a:prstGeom>
            <a:effectLst/>
          </p:spPr>
        </p:pic>
        <p:pic>
          <p:nvPicPr>
            <p:cNvPr id="921" name="Line" descr="Line"/>
            <p:cNvPicPr>
              <a:picLocks/>
            </p:cNvPicPr>
            <p:nvPr/>
          </p:nvPicPr>
          <p:blipFill>
            <a:blip r:embed="rId193"/>
            <a:stretch>
              <a:fillRect/>
            </a:stretch>
          </p:blipFill>
          <p:spPr>
            <a:xfrm>
              <a:off x="3199000" y="2808664"/>
              <a:ext cx="195376" cy="333257"/>
            </a:xfrm>
            <a:prstGeom prst="rect">
              <a:avLst/>
            </a:prstGeom>
            <a:effectLst/>
          </p:spPr>
        </p:pic>
        <p:pic>
          <p:nvPicPr>
            <p:cNvPr id="923" name="Line" descr="Line"/>
            <p:cNvPicPr>
              <a:picLocks/>
            </p:cNvPicPr>
            <p:nvPr/>
          </p:nvPicPr>
          <p:blipFill>
            <a:blip r:embed="rId194"/>
            <a:stretch>
              <a:fillRect/>
            </a:stretch>
          </p:blipFill>
          <p:spPr>
            <a:xfrm>
              <a:off x="3354050" y="2806060"/>
              <a:ext cx="278965" cy="215084"/>
            </a:xfrm>
            <a:prstGeom prst="rect">
              <a:avLst/>
            </a:prstGeom>
            <a:effectLst/>
          </p:spPr>
        </p:pic>
        <p:pic>
          <p:nvPicPr>
            <p:cNvPr id="925" name="Line" descr="Line"/>
            <p:cNvPicPr>
              <a:picLocks/>
            </p:cNvPicPr>
            <p:nvPr/>
          </p:nvPicPr>
          <p:blipFill>
            <a:blip r:embed="rId195"/>
            <a:stretch>
              <a:fillRect/>
            </a:stretch>
          </p:blipFill>
          <p:spPr>
            <a:xfrm>
              <a:off x="3574004" y="2672300"/>
              <a:ext cx="229466" cy="272446"/>
            </a:xfrm>
            <a:prstGeom prst="rect">
              <a:avLst/>
            </a:prstGeom>
            <a:effectLst/>
          </p:spPr>
        </p:pic>
        <p:pic>
          <p:nvPicPr>
            <p:cNvPr id="927" name="Line" descr="Line"/>
            <p:cNvPicPr>
              <a:picLocks/>
            </p:cNvPicPr>
            <p:nvPr/>
          </p:nvPicPr>
          <p:blipFill>
            <a:blip r:embed="rId196"/>
            <a:stretch>
              <a:fillRect/>
            </a:stretch>
          </p:blipFill>
          <p:spPr>
            <a:xfrm>
              <a:off x="3787074" y="2680828"/>
              <a:ext cx="237989" cy="206418"/>
            </a:xfrm>
            <a:prstGeom prst="rect">
              <a:avLst/>
            </a:prstGeom>
            <a:effectLst/>
          </p:spPr>
        </p:pic>
        <p:pic>
          <p:nvPicPr>
            <p:cNvPr id="948" name="Line" descr="Line"/>
            <p:cNvPicPr>
              <a:picLocks/>
            </p:cNvPicPr>
            <p:nvPr/>
          </p:nvPicPr>
          <p:blipFill>
            <a:blip r:embed="rId197"/>
            <a:stretch>
              <a:fillRect/>
            </a:stretch>
          </p:blipFill>
          <p:spPr>
            <a:xfrm>
              <a:off x="3940484" y="2585554"/>
              <a:ext cx="289126" cy="287031"/>
            </a:xfrm>
            <a:prstGeom prst="rect">
              <a:avLst/>
            </a:prstGeom>
            <a:effectLst/>
          </p:spPr>
        </p:pic>
        <p:pic>
          <p:nvPicPr>
            <p:cNvPr id="950" name="Line" descr="Line"/>
            <p:cNvPicPr>
              <a:picLocks/>
            </p:cNvPicPr>
            <p:nvPr/>
          </p:nvPicPr>
          <p:blipFill>
            <a:blip r:embed="rId198"/>
            <a:stretch>
              <a:fillRect/>
            </a:stretch>
          </p:blipFill>
          <p:spPr>
            <a:xfrm>
              <a:off x="4213214" y="2331388"/>
              <a:ext cx="135716" cy="493673"/>
            </a:xfrm>
            <a:prstGeom prst="rect">
              <a:avLst/>
            </a:prstGeom>
            <a:effectLst/>
          </p:spPr>
        </p:pic>
        <p:pic>
          <p:nvPicPr>
            <p:cNvPr id="952" name="Line" descr="Line"/>
            <p:cNvPicPr>
              <a:picLocks/>
            </p:cNvPicPr>
            <p:nvPr/>
          </p:nvPicPr>
          <p:blipFill>
            <a:blip r:embed="rId199"/>
            <a:stretch>
              <a:fillRect/>
            </a:stretch>
          </p:blipFill>
          <p:spPr>
            <a:xfrm>
              <a:off x="4213214" y="2450707"/>
              <a:ext cx="306171" cy="144239"/>
            </a:xfrm>
            <a:prstGeom prst="rect">
              <a:avLst/>
            </a:prstGeom>
            <a:effectLst/>
          </p:spPr>
        </p:pic>
        <p:pic>
          <p:nvPicPr>
            <p:cNvPr id="954" name="Line" descr="Line"/>
            <p:cNvPicPr>
              <a:picLocks/>
            </p:cNvPicPr>
            <p:nvPr/>
          </p:nvPicPr>
          <p:blipFill>
            <a:blip r:embed="rId200"/>
            <a:stretch>
              <a:fillRect/>
            </a:stretch>
          </p:blipFill>
          <p:spPr>
            <a:xfrm>
              <a:off x="4571171" y="2467753"/>
              <a:ext cx="101625" cy="289126"/>
            </a:xfrm>
            <a:prstGeom prst="rect">
              <a:avLst/>
            </a:prstGeom>
            <a:effectLst/>
          </p:spPr>
        </p:pic>
        <p:pic>
          <p:nvPicPr>
            <p:cNvPr id="956" name="Line" descr="Line"/>
            <p:cNvPicPr>
              <a:picLocks/>
            </p:cNvPicPr>
            <p:nvPr/>
          </p:nvPicPr>
          <p:blipFill>
            <a:blip r:embed="rId201"/>
            <a:stretch>
              <a:fillRect/>
            </a:stretch>
          </p:blipFill>
          <p:spPr>
            <a:xfrm>
              <a:off x="4647877" y="2446641"/>
              <a:ext cx="223358" cy="204819"/>
            </a:xfrm>
            <a:prstGeom prst="rect">
              <a:avLst/>
            </a:prstGeom>
            <a:effectLst/>
          </p:spPr>
        </p:pic>
        <p:pic>
          <p:nvPicPr>
            <p:cNvPr id="958" name="Line" descr="Line"/>
            <p:cNvPicPr>
              <a:picLocks/>
            </p:cNvPicPr>
            <p:nvPr/>
          </p:nvPicPr>
          <p:blipFill>
            <a:blip r:embed="rId202"/>
            <a:stretch>
              <a:fillRect/>
            </a:stretch>
          </p:blipFill>
          <p:spPr>
            <a:xfrm>
              <a:off x="4869469" y="2252408"/>
              <a:ext cx="327857" cy="342538"/>
            </a:xfrm>
            <a:prstGeom prst="rect">
              <a:avLst/>
            </a:prstGeom>
            <a:effectLst/>
          </p:spPr>
        </p:pic>
        <p:pic>
          <p:nvPicPr>
            <p:cNvPr id="960" name="Line" descr="Line"/>
            <p:cNvPicPr>
              <a:picLocks/>
            </p:cNvPicPr>
            <p:nvPr/>
          </p:nvPicPr>
          <p:blipFill>
            <a:blip r:embed="rId185"/>
            <a:stretch>
              <a:fillRect/>
            </a:stretch>
          </p:blipFill>
          <p:spPr>
            <a:xfrm>
              <a:off x="5283150" y="2254683"/>
              <a:ext cx="186202" cy="93102"/>
            </a:xfrm>
            <a:prstGeom prst="rect">
              <a:avLst/>
            </a:prstGeom>
            <a:effectLst/>
          </p:spPr>
        </p:pic>
      </p:grpSp>
      <p:grpSp>
        <p:nvGrpSpPr>
          <p:cNvPr id="962" name="Group 961"/>
          <p:cNvGrpSpPr/>
          <p:nvPr/>
        </p:nvGrpSpPr>
        <p:grpSpPr>
          <a:xfrm>
            <a:off x="8939846" y="2046012"/>
            <a:ext cx="932135" cy="346342"/>
            <a:chOff x="10516775" y="3585121"/>
            <a:chExt cx="1325744" cy="492590"/>
          </a:xfrm>
        </p:grpSpPr>
        <p:pic>
          <p:nvPicPr>
            <p:cNvPr id="964" name="Line" descr="Line"/>
            <p:cNvPicPr>
              <a:picLocks/>
            </p:cNvPicPr>
            <p:nvPr/>
          </p:nvPicPr>
          <p:blipFill>
            <a:blip r:embed="rId203"/>
            <a:stretch>
              <a:fillRect/>
            </a:stretch>
          </p:blipFill>
          <p:spPr>
            <a:xfrm>
              <a:off x="10516775" y="3585737"/>
              <a:ext cx="305406" cy="453046"/>
            </a:xfrm>
            <a:prstGeom prst="rect">
              <a:avLst/>
            </a:prstGeom>
            <a:effectLst/>
          </p:spPr>
        </p:pic>
        <p:pic>
          <p:nvPicPr>
            <p:cNvPr id="966" name="Line" descr="Line"/>
            <p:cNvPicPr>
              <a:picLocks/>
            </p:cNvPicPr>
            <p:nvPr/>
          </p:nvPicPr>
          <p:blipFill>
            <a:blip r:embed="rId204"/>
            <a:stretch>
              <a:fillRect/>
            </a:stretch>
          </p:blipFill>
          <p:spPr>
            <a:xfrm>
              <a:off x="10768046" y="3661534"/>
              <a:ext cx="300405" cy="321282"/>
            </a:xfrm>
            <a:prstGeom prst="rect">
              <a:avLst/>
            </a:prstGeom>
            <a:effectLst/>
          </p:spPr>
        </p:pic>
        <p:pic>
          <p:nvPicPr>
            <p:cNvPr id="968" name="Line" descr="Line"/>
            <p:cNvPicPr>
              <a:picLocks/>
            </p:cNvPicPr>
            <p:nvPr/>
          </p:nvPicPr>
          <p:blipFill>
            <a:blip r:embed="rId205"/>
            <a:stretch>
              <a:fillRect/>
            </a:stretch>
          </p:blipFill>
          <p:spPr>
            <a:xfrm>
              <a:off x="10800360" y="3742455"/>
              <a:ext cx="417346" cy="171075"/>
            </a:xfrm>
            <a:prstGeom prst="rect">
              <a:avLst/>
            </a:prstGeom>
            <a:effectLst/>
          </p:spPr>
        </p:pic>
        <p:pic>
          <p:nvPicPr>
            <p:cNvPr id="970" name="Line" descr="Line"/>
            <p:cNvPicPr>
              <a:picLocks/>
            </p:cNvPicPr>
            <p:nvPr/>
          </p:nvPicPr>
          <p:blipFill>
            <a:blip r:embed="rId206"/>
            <a:stretch>
              <a:fillRect/>
            </a:stretch>
          </p:blipFill>
          <p:spPr>
            <a:xfrm>
              <a:off x="11110355" y="3667827"/>
              <a:ext cx="390936" cy="303386"/>
            </a:xfrm>
            <a:prstGeom prst="rect">
              <a:avLst/>
            </a:prstGeom>
            <a:effectLst/>
          </p:spPr>
        </p:pic>
        <p:pic>
          <p:nvPicPr>
            <p:cNvPr id="972" name="Line" descr="Line"/>
            <p:cNvPicPr>
              <a:picLocks/>
            </p:cNvPicPr>
            <p:nvPr/>
          </p:nvPicPr>
          <p:blipFill>
            <a:blip r:embed="rId207"/>
            <a:stretch>
              <a:fillRect/>
            </a:stretch>
          </p:blipFill>
          <p:spPr>
            <a:xfrm>
              <a:off x="11494396" y="3660364"/>
              <a:ext cx="126299" cy="290480"/>
            </a:xfrm>
            <a:prstGeom prst="rect">
              <a:avLst/>
            </a:prstGeom>
            <a:effectLst/>
          </p:spPr>
        </p:pic>
        <p:pic>
          <p:nvPicPr>
            <p:cNvPr id="974" name="Line" descr="Line"/>
            <p:cNvPicPr>
              <a:picLocks/>
            </p:cNvPicPr>
            <p:nvPr/>
          </p:nvPicPr>
          <p:blipFill>
            <a:blip r:embed="rId208"/>
            <a:stretch>
              <a:fillRect/>
            </a:stretch>
          </p:blipFill>
          <p:spPr>
            <a:xfrm>
              <a:off x="11427232" y="3585121"/>
              <a:ext cx="415287" cy="492590"/>
            </a:xfrm>
            <a:prstGeom prst="rect">
              <a:avLst/>
            </a:prstGeom>
            <a:effectLst/>
          </p:spPr>
        </p:pic>
      </p:grpSp>
      <p:grpSp>
        <p:nvGrpSpPr>
          <p:cNvPr id="976" name="Group 975"/>
          <p:cNvGrpSpPr/>
          <p:nvPr/>
        </p:nvGrpSpPr>
        <p:grpSpPr>
          <a:xfrm>
            <a:off x="6766662" y="384946"/>
            <a:ext cx="2339803" cy="944077"/>
            <a:chOff x="7427194" y="428990"/>
            <a:chExt cx="3327822" cy="1342728"/>
          </a:xfrm>
        </p:grpSpPr>
        <p:pic>
          <p:nvPicPr>
            <p:cNvPr id="978" name="Line" descr="Line"/>
            <p:cNvPicPr>
              <a:picLocks/>
            </p:cNvPicPr>
            <p:nvPr/>
          </p:nvPicPr>
          <p:blipFill>
            <a:blip r:embed="rId209"/>
            <a:stretch>
              <a:fillRect/>
            </a:stretch>
          </p:blipFill>
          <p:spPr>
            <a:xfrm>
              <a:off x="7427194" y="772277"/>
              <a:ext cx="118835" cy="409884"/>
            </a:xfrm>
            <a:prstGeom prst="rect">
              <a:avLst/>
            </a:prstGeom>
            <a:effectLst/>
          </p:spPr>
        </p:pic>
        <p:pic>
          <p:nvPicPr>
            <p:cNvPr id="980" name="Line" descr="Line"/>
            <p:cNvPicPr>
              <a:picLocks/>
            </p:cNvPicPr>
            <p:nvPr/>
          </p:nvPicPr>
          <p:blipFill>
            <a:blip r:embed="rId210"/>
            <a:stretch>
              <a:fillRect/>
            </a:stretch>
          </p:blipFill>
          <p:spPr>
            <a:xfrm>
              <a:off x="7524520" y="880228"/>
              <a:ext cx="178228" cy="249693"/>
            </a:xfrm>
            <a:prstGeom prst="rect">
              <a:avLst/>
            </a:prstGeom>
            <a:effectLst/>
          </p:spPr>
        </p:pic>
        <p:pic>
          <p:nvPicPr>
            <p:cNvPr id="982" name="Line" descr="Line"/>
            <p:cNvPicPr>
              <a:picLocks/>
            </p:cNvPicPr>
            <p:nvPr/>
          </p:nvPicPr>
          <p:blipFill>
            <a:blip r:embed="rId211"/>
            <a:stretch>
              <a:fillRect/>
            </a:stretch>
          </p:blipFill>
          <p:spPr>
            <a:xfrm>
              <a:off x="7763018" y="675261"/>
              <a:ext cx="126298" cy="417347"/>
            </a:xfrm>
            <a:prstGeom prst="rect">
              <a:avLst/>
            </a:prstGeom>
            <a:effectLst/>
          </p:spPr>
        </p:pic>
        <p:pic>
          <p:nvPicPr>
            <p:cNvPr id="984" name="Line" descr="Line"/>
            <p:cNvPicPr>
              <a:picLocks/>
            </p:cNvPicPr>
            <p:nvPr/>
          </p:nvPicPr>
          <p:blipFill>
            <a:blip r:embed="rId212"/>
            <a:stretch>
              <a:fillRect/>
            </a:stretch>
          </p:blipFill>
          <p:spPr>
            <a:xfrm>
              <a:off x="7733167" y="824516"/>
              <a:ext cx="253166" cy="88985"/>
            </a:xfrm>
            <a:prstGeom prst="rect">
              <a:avLst/>
            </a:prstGeom>
            <a:effectLst/>
          </p:spPr>
        </p:pic>
        <p:pic>
          <p:nvPicPr>
            <p:cNvPr id="986" name="Line" descr="Line"/>
            <p:cNvPicPr>
              <a:picLocks/>
            </p:cNvPicPr>
            <p:nvPr/>
          </p:nvPicPr>
          <p:blipFill>
            <a:blip r:embed="rId213"/>
            <a:stretch>
              <a:fillRect/>
            </a:stretch>
          </p:blipFill>
          <p:spPr>
            <a:xfrm>
              <a:off x="7938683" y="817054"/>
              <a:ext cx="368548" cy="271493"/>
            </a:xfrm>
            <a:prstGeom prst="rect">
              <a:avLst/>
            </a:prstGeom>
            <a:effectLst/>
          </p:spPr>
        </p:pic>
        <p:pic>
          <p:nvPicPr>
            <p:cNvPr id="988" name="Line" descr="Line"/>
            <p:cNvPicPr>
              <a:picLocks/>
            </p:cNvPicPr>
            <p:nvPr/>
          </p:nvPicPr>
          <p:blipFill>
            <a:blip r:embed="rId214"/>
            <a:stretch>
              <a:fillRect/>
            </a:stretch>
          </p:blipFill>
          <p:spPr>
            <a:xfrm>
              <a:off x="8216386" y="855476"/>
              <a:ext cx="568461" cy="865419"/>
            </a:xfrm>
            <a:prstGeom prst="rect">
              <a:avLst/>
            </a:prstGeom>
            <a:effectLst/>
          </p:spPr>
        </p:pic>
        <p:pic>
          <p:nvPicPr>
            <p:cNvPr id="990" name="Line" descr="Line"/>
            <p:cNvPicPr>
              <a:picLocks/>
            </p:cNvPicPr>
            <p:nvPr/>
          </p:nvPicPr>
          <p:blipFill>
            <a:blip r:embed="rId215"/>
            <a:stretch>
              <a:fillRect/>
            </a:stretch>
          </p:blipFill>
          <p:spPr>
            <a:xfrm>
              <a:off x="8702671" y="846905"/>
              <a:ext cx="619495" cy="210144"/>
            </a:xfrm>
            <a:prstGeom prst="rect">
              <a:avLst/>
            </a:prstGeom>
            <a:effectLst/>
          </p:spPr>
        </p:pic>
        <p:pic>
          <p:nvPicPr>
            <p:cNvPr id="992" name="Line" descr="Line"/>
            <p:cNvPicPr>
              <a:picLocks/>
            </p:cNvPicPr>
            <p:nvPr/>
          </p:nvPicPr>
          <p:blipFill>
            <a:blip r:embed="rId216"/>
            <a:stretch>
              <a:fillRect/>
            </a:stretch>
          </p:blipFill>
          <p:spPr>
            <a:xfrm>
              <a:off x="9327753" y="807366"/>
              <a:ext cx="254319" cy="218077"/>
            </a:xfrm>
            <a:prstGeom prst="rect">
              <a:avLst/>
            </a:prstGeom>
            <a:effectLst/>
          </p:spPr>
        </p:pic>
        <p:pic>
          <p:nvPicPr>
            <p:cNvPr id="994" name="Line" descr="Line"/>
            <p:cNvPicPr>
              <a:picLocks/>
            </p:cNvPicPr>
            <p:nvPr/>
          </p:nvPicPr>
          <p:blipFill>
            <a:blip r:embed="rId217"/>
            <a:stretch>
              <a:fillRect/>
            </a:stretch>
          </p:blipFill>
          <p:spPr>
            <a:xfrm>
              <a:off x="9710798" y="428990"/>
              <a:ext cx="148687" cy="521825"/>
            </a:xfrm>
            <a:prstGeom prst="rect">
              <a:avLst/>
            </a:prstGeom>
            <a:effectLst/>
          </p:spPr>
        </p:pic>
        <p:pic>
          <p:nvPicPr>
            <p:cNvPr id="996" name="Line" descr="Line"/>
            <p:cNvPicPr>
              <a:picLocks/>
            </p:cNvPicPr>
            <p:nvPr/>
          </p:nvPicPr>
          <p:blipFill>
            <a:blip r:embed="rId218"/>
            <a:stretch>
              <a:fillRect/>
            </a:stretch>
          </p:blipFill>
          <p:spPr>
            <a:xfrm>
              <a:off x="9666021" y="727501"/>
              <a:ext cx="260629" cy="81522"/>
            </a:xfrm>
            <a:prstGeom prst="rect">
              <a:avLst/>
            </a:prstGeom>
            <a:effectLst/>
          </p:spPr>
        </p:pic>
        <p:pic>
          <p:nvPicPr>
            <p:cNvPr id="998" name="Line" descr="Line"/>
            <p:cNvPicPr>
              <a:picLocks/>
            </p:cNvPicPr>
            <p:nvPr/>
          </p:nvPicPr>
          <p:blipFill>
            <a:blip r:embed="rId219"/>
            <a:stretch>
              <a:fillRect/>
            </a:stretch>
          </p:blipFill>
          <p:spPr>
            <a:xfrm>
              <a:off x="9860053" y="757352"/>
              <a:ext cx="103910" cy="260628"/>
            </a:xfrm>
            <a:prstGeom prst="rect">
              <a:avLst/>
            </a:prstGeom>
            <a:effectLst/>
          </p:spPr>
        </p:pic>
        <p:pic>
          <p:nvPicPr>
            <p:cNvPr id="1000" name="Line" descr="Line"/>
            <p:cNvPicPr>
              <a:picLocks/>
            </p:cNvPicPr>
            <p:nvPr/>
          </p:nvPicPr>
          <p:blipFill>
            <a:blip r:embed="rId220"/>
            <a:stretch>
              <a:fillRect/>
            </a:stretch>
          </p:blipFill>
          <p:spPr>
            <a:xfrm>
              <a:off x="9942143" y="780569"/>
              <a:ext cx="210036" cy="177709"/>
            </a:xfrm>
            <a:prstGeom prst="rect">
              <a:avLst/>
            </a:prstGeom>
            <a:effectLst/>
          </p:spPr>
        </p:pic>
        <p:pic>
          <p:nvPicPr>
            <p:cNvPr id="1002" name="Line" descr="Line"/>
            <p:cNvPicPr>
              <a:picLocks/>
            </p:cNvPicPr>
            <p:nvPr/>
          </p:nvPicPr>
          <p:blipFill>
            <a:blip r:embed="rId221"/>
            <a:stretch>
              <a:fillRect/>
            </a:stretch>
          </p:blipFill>
          <p:spPr>
            <a:xfrm>
              <a:off x="10136830" y="779740"/>
              <a:ext cx="245048" cy="193780"/>
            </a:xfrm>
            <a:prstGeom prst="rect">
              <a:avLst/>
            </a:prstGeom>
            <a:effectLst/>
          </p:spPr>
        </p:pic>
        <p:pic>
          <p:nvPicPr>
            <p:cNvPr id="1004" name="Line" descr="Line"/>
            <p:cNvPicPr>
              <a:picLocks/>
            </p:cNvPicPr>
            <p:nvPr/>
          </p:nvPicPr>
          <p:blipFill>
            <a:blip r:embed="rId222"/>
            <a:stretch>
              <a:fillRect/>
            </a:stretch>
          </p:blipFill>
          <p:spPr>
            <a:xfrm>
              <a:off x="10409464" y="765241"/>
              <a:ext cx="203760" cy="175351"/>
            </a:xfrm>
            <a:prstGeom prst="rect">
              <a:avLst/>
            </a:prstGeom>
            <a:effectLst/>
          </p:spPr>
        </p:pic>
        <p:pic>
          <p:nvPicPr>
            <p:cNvPr id="1006" name="Line" descr="Line"/>
            <p:cNvPicPr>
              <a:picLocks/>
            </p:cNvPicPr>
            <p:nvPr/>
          </p:nvPicPr>
          <p:blipFill>
            <a:blip r:embed="rId223"/>
            <a:stretch>
              <a:fillRect/>
            </a:stretch>
          </p:blipFill>
          <p:spPr>
            <a:xfrm>
              <a:off x="10621254" y="428990"/>
              <a:ext cx="133762" cy="462123"/>
            </a:xfrm>
            <a:prstGeom prst="rect">
              <a:avLst/>
            </a:prstGeom>
            <a:effectLst/>
          </p:spPr>
        </p:pic>
        <p:pic>
          <p:nvPicPr>
            <p:cNvPr id="1008" name="Line" descr="Line"/>
            <p:cNvPicPr>
              <a:picLocks/>
            </p:cNvPicPr>
            <p:nvPr/>
          </p:nvPicPr>
          <p:blipFill>
            <a:blip r:embed="rId224"/>
            <a:stretch>
              <a:fillRect/>
            </a:stretch>
          </p:blipFill>
          <p:spPr>
            <a:xfrm>
              <a:off x="8804449" y="1199685"/>
              <a:ext cx="331148" cy="467555"/>
            </a:xfrm>
            <a:prstGeom prst="rect">
              <a:avLst/>
            </a:prstGeom>
            <a:effectLst/>
          </p:spPr>
        </p:pic>
        <p:pic>
          <p:nvPicPr>
            <p:cNvPr id="1010" name="Line" descr="Line"/>
            <p:cNvPicPr>
              <a:picLocks/>
            </p:cNvPicPr>
            <p:nvPr/>
          </p:nvPicPr>
          <p:blipFill>
            <a:blip r:embed="rId225"/>
            <a:stretch>
              <a:fillRect/>
            </a:stretch>
          </p:blipFill>
          <p:spPr>
            <a:xfrm>
              <a:off x="9166016" y="1384223"/>
              <a:ext cx="111373" cy="260628"/>
            </a:xfrm>
            <a:prstGeom prst="rect">
              <a:avLst/>
            </a:prstGeom>
            <a:effectLst/>
          </p:spPr>
        </p:pic>
        <p:pic>
          <p:nvPicPr>
            <p:cNvPr id="1012" name="Line" descr="Line"/>
            <p:cNvPicPr>
              <a:picLocks/>
            </p:cNvPicPr>
            <p:nvPr/>
          </p:nvPicPr>
          <p:blipFill>
            <a:blip r:embed="rId226"/>
            <a:stretch>
              <a:fillRect/>
            </a:stretch>
          </p:blipFill>
          <p:spPr>
            <a:xfrm>
              <a:off x="9256852" y="1376760"/>
              <a:ext cx="142429" cy="278427"/>
            </a:xfrm>
            <a:prstGeom prst="rect">
              <a:avLst/>
            </a:prstGeom>
            <a:effectLst/>
          </p:spPr>
        </p:pic>
        <p:pic>
          <p:nvPicPr>
            <p:cNvPr id="1014" name="Line" descr="Line"/>
            <p:cNvPicPr>
              <a:picLocks/>
            </p:cNvPicPr>
            <p:nvPr/>
          </p:nvPicPr>
          <p:blipFill>
            <a:blip r:embed="rId227"/>
            <a:stretch>
              <a:fillRect/>
            </a:stretch>
          </p:blipFill>
          <p:spPr>
            <a:xfrm>
              <a:off x="9412287" y="1167803"/>
              <a:ext cx="156150" cy="603915"/>
            </a:xfrm>
            <a:prstGeom prst="rect">
              <a:avLst/>
            </a:prstGeom>
            <a:effectLst/>
          </p:spPr>
        </p:pic>
        <p:pic>
          <p:nvPicPr>
            <p:cNvPr id="1016" name="Line" descr="Line"/>
            <p:cNvPicPr>
              <a:picLocks/>
            </p:cNvPicPr>
            <p:nvPr/>
          </p:nvPicPr>
          <p:blipFill>
            <a:blip r:embed="rId228"/>
            <a:stretch>
              <a:fillRect/>
            </a:stretch>
          </p:blipFill>
          <p:spPr>
            <a:xfrm>
              <a:off x="9509359" y="1421537"/>
              <a:ext cx="208333" cy="228290"/>
            </a:xfrm>
            <a:prstGeom prst="rect">
              <a:avLst/>
            </a:prstGeom>
            <a:effectLst/>
          </p:spPr>
        </p:pic>
      </p:grpSp>
    </p:spTree>
    <p:extLst>
      <p:ext uri="{BB962C8B-B14F-4D97-AF65-F5344CB8AC3E}">
        <p14:creationId xmlns:p14="http://schemas.microsoft.com/office/powerpoint/2010/main" val="270612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Picture 307"/>
          <p:cNvPicPr>
            <a:picLocks noChangeAspect="1"/>
          </p:cNvPicPr>
          <p:nvPr/>
        </p:nvPicPr>
        <p:blipFill rotWithShape="1">
          <a:blip r:embed="rId2"/>
          <a:srcRect t="31193" b="30646"/>
          <a:stretch/>
        </p:blipFill>
        <p:spPr>
          <a:xfrm>
            <a:off x="2030038" y="1191534"/>
            <a:ext cx="7932289" cy="2224149"/>
          </a:xfrm>
          <a:prstGeom prst="rect">
            <a:avLst/>
          </a:prstGeom>
          <a:ln w="76200">
            <a:noFill/>
          </a:ln>
        </p:spPr>
      </p:pic>
      <p:pic>
        <p:nvPicPr>
          <p:cNvPr id="300" name="Picture 299"/>
          <p:cNvPicPr>
            <a:picLocks noChangeAspect="1"/>
          </p:cNvPicPr>
          <p:nvPr/>
        </p:nvPicPr>
        <p:blipFill rotWithShape="1">
          <a:blip r:embed="rId2"/>
          <a:srcRect l="14021" t="8739" r="18341" b="67726"/>
          <a:stretch/>
        </p:blipFill>
        <p:spPr>
          <a:xfrm rot="202093">
            <a:off x="2846037" y="-157362"/>
            <a:ext cx="5423343" cy="1386583"/>
          </a:xfrm>
          <a:prstGeom prst="rect">
            <a:avLst/>
          </a:prstGeom>
        </p:spPr>
      </p:pic>
      <mc:AlternateContent xmlns:mc="http://schemas.openxmlformats.org/markup-compatibility/2006" xmlns:p14="http://schemas.microsoft.com/office/powerpoint/2010/main">
        <mc:Choice Requires="p14">
          <p:contentPart p14:bwMode="auto" r:id="rId3">
            <p14:nvContentPartPr>
              <p14:cNvPr id="307" name="Ink 306"/>
              <p14:cNvContentPartPr/>
              <p14:nvPr/>
            </p14:nvContentPartPr>
            <p14:xfrm>
              <a:off x="5692222" y="4919494"/>
              <a:ext cx="145" cy="145"/>
            </p14:xfrm>
          </p:contentPart>
        </mc:Choice>
        <mc:Fallback xmlns="">
          <p:pic>
            <p:nvPicPr>
              <p:cNvPr id="307" name="Ink 306"/>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311" name="Ink 310"/>
              <p14:cNvContentPartPr/>
              <p14:nvPr/>
            </p14:nvContentPartPr>
            <p14:xfrm>
              <a:off x="5843947" y="4789464"/>
              <a:ext cx="145" cy="145"/>
            </p14:xfrm>
          </p:contentPart>
        </mc:Choice>
        <mc:Fallback xmlns="">
          <p:pic>
            <p:nvPicPr>
              <p:cNvPr id="311" name="Ink 310"/>
              <p:cNvPicPr/>
              <p:nvPr/>
            </p:nvPicPr>
            <p:blipFill/>
            <p:spPr/>
          </p:pic>
        </mc:Fallback>
      </mc:AlternateContent>
      <p:pic>
        <p:nvPicPr>
          <p:cNvPr id="312" name="Picture 311"/>
          <p:cNvPicPr>
            <a:picLocks noChangeAspect="1"/>
          </p:cNvPicPr>
          <p:nvPr/>
        </p:nvPicPr>
        <p:blipFill rotWithShape="1">
          <a:blip r:embed="rId2"/>
          <a:srcRect t="68910"/>
          <a:stretch/>
        </p:blipFill>
        <p:spPr>
          <a:xfrm>
            <a:off x="2329251" y="3242691"/>
            <a:ext cx="7530046" cy="1720125"/>
          </a:xfrm>
          <a:prstGeom prst="rect">
            <a:avLst/>
          </a:prstGeom>
        </p:spPr>
      </p:pic>
      <p:pic>
        <p:nvPicPr>
          <p:cNvPr id="430" name="Picture 429"/>
          <p:cNvPicPr>
            <a:picLocks noChangeAspect="1"/>
          </p:cNvPicPr>
          <p:nvPr/>
        </p:nvPicPr>
        <p:blipFill rotWithShape="1">
          <a:blip r:embed="rId5"/>
          <a:srcRect l="17365" t="4097"/>
          <a:stretch/>
        </p:blipFill>
        <p:spPr>
          <a:xfrm>
            <a:off x="5031508" y="4919494"/>
            <a:ext cx="4496763" cy="1870982"/>
          </a:xfrm>
          <a:prstGeom prst="rect">
            <a:avLst/>
          </a:prstGeom>
        </p:spPr>
      </p:pic>
      <p:pic>
        <p:nvPicPr>
          <p:cNvPr id="431" name="Picture 430"/>
          <p:cNvPicPr>
            <a:picLocks noChangeAspect="1"/>
          </p:cNvPicPr>
          <p:nvPr/>
        </p:nvPicPr>
        <p:blipFill rotWithShape="1">
          <a:blip r:embed="rId6"/>
          <a:srcRect l="-2311" r="90642" b="40429"/>
          <a:stretch/>
        </p:blipFill>
        <p:spPr>
          <a:xfrm>
            <a:off x="1935897" y="4962816"/>
            <a:ext cx="621247" cy="1090348"/>
          </a:xfrm>
          <a:prstGeom prst="rect">
            <a:avLst/>
          </a:prstGeom>
        </p:spPr>
      </p:pic>
      <p:pic>
        <p:nvPicPr>
          <p:cNvPr id="434" name="Picture 433"/>
          <p:cNvPicPr>
            <a:picLocks noChangeAspect="1"/>
          </p:cNvPicPr>
          <p:nvPr/>
        </p:nvPicPr>
        <p:blipFill rotWithShape="1">
          <a:blip r:embed="rId7"/>
          <a:srcRect t="15818" r="91675" b="43765"/>
          <a:stretch/>
        </p:blipFill>
        <p:spPr>
          <a:xfrm>
            <a:off x="1909652" y="62088"/>
            <a:ext cx="673737" cy="751877"/>
          </a:xfrm>
          <a:prstGeom prst="rect">
            <a:avLst/>
          </a:prstGeom>
        </p:spPr>
      </p:pic>
      <p:pic>
        <p:nvPicPr>
          <p:cNvPr id="435" name="Picture 434"/>
          <p:cNvPicPr>
            <a:picLocks noChangeAspect="1"/>
          </p:cNvPicPr>
          <p:nvPr/>
        </p:nvPicPr>
        <p:blipFill rotWithShape="1">
          <a:blip r:embed="rId8"/>
          <a:srcRect l="81066" t="19013" b="32840"/>
          <a:stretch/>
        </p:blipFill>
        <p:spPr>
          <a:xfrm>
            <a:off x="8774028" y="62088"/>
            <a:ext cx="1315651" cy="862664"/>
          </a:xfrm>
          <a:prstGeom prst="rect">
            <a:avLst/>
          </a:prstGeom>
        </p:spPr>
      </p:pic>
    </p:spTree>
    <p:extLst>
      <p:ext uri="{BB962C8B-B14F-4D97-AF65-F5344CB8AC3E}">
        <p14:creationId xmlns:p14="http://schemas.microsoft.com/office/powerpoint/2010/main" val="35298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500"/>
                                        <p:tgtEl>
                                          <p:spTgt spid="434"/>
                                        </p:tgtEl>
                                      </p:cBhvr>
                                    </p:animEffect>
                                  </p:childTnLst>
                                </p:cTn>
                              </p:par>
                              <p:par>
                                <p:cTn id="8" presetID="10" presetClass="entr" presetSubtype="0" fill="hold" nodeType="withEffect">
                                  <p:stCondLst>
                                    <p:cond delay="0"/>
                                  </p:stCondLst>
                                  <p:childTnLst>
                                    <p:set>
                                      <p:cBhvr>
                                        <p:cTn id="9" dur="1" fill="hold">
                                          <p:stCondLst>
                                            <p:cond delay="0"/>
                                          </p:stCondLst>
                                        </p:cTn>
                                        <p:tgtEl>
                                          <p:spTgt spid="300"/>
                                        </p:tgtEl>
                                        <p:attrNameLst>
                                          <p:attrName>style.visibility</p:attrName>
                                        </p:attrNameLst>
                                      </p:cBhvr>
                                      <p:to>
                                        <p:strVal val="visible"/>
                                      </p:to>
                                    </p:set>
                                    <p:animEffect transition="in" filter="fade">
                                      <p:cBhvr>
                                        <p:cTn id="10" dur="500"/>
                                        <p:tgtEl>
                                          <p:spTgt spid="300"/>
                                        </p:tgtEl>
                                      </p:cBhvr>
                                    </p:animEffect>
                                  </p:childTnLst>
                                </p:cTn>
                              </p:par>
                              <p:par>
                                <p:cTn id="11" presetID="10" presetClass="entr" presetSubtype="0" fill="hold" nodeType="withEffect">
                                  <p:stCondLst>
                                    <p:cond delay="0"/>
                                  </p:stCondLst>
                                  <p:childTnLst>
                                    <p:set>
                                      <p:cBhvr>
                                        <p:cTn id="12" dur="1" fill="hold">
                                          <p:stCondLst>
                                            <p:cond delay="0"/>
                                          </p:stCondLst>
                                        </p:cTn>
                                        <p:tgtEl>
                                          <p:spTgt spid="435"/>
                                        </p:tgtEl>
                                        <p:attrNameLst>
                                          <p:attrName>style.visibility</p:attrName>
                                        </p:attrNameLst>
                                      </p:cBhvr>
                                      <p:to>
                                        <p:strVal val="visible"/>
                                      </p:to>
                                    </p:set>
                                    <p:animEffect transition="in" filter="fade">
                                      <p:cBhvr>
                                        <p:cTn id="13" dur="500"/>
                                        <p:tgtEl>
                                          <p:spTgt spid="4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8"/>
                                        </p:tgtEl>
                                        <p:attrNameLst>
                                          <p:attrName>style.visibility</p:attrName>
                                        </p:attrNameLst>
                                      </p:cBhvr>
                                      <p:to>
                                        <p:strVal val="visible"/>
                                      </p:to>
                                    </p:set>
                                    <p:animEffect transition="in" filter="fade">
                                      <p:cBhvr>
                                        <p:cTn id="18" dur="500"/>
                                        <p:tgtEl>
                                          <p:spTgt spid="3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2"/>
                                        </p:tgtEl>
                                        <p:attrNameLst>
                                          <p:attrName>style.visibility</p:attrName>
                                        </p:attrNameLst>
                                      </p:cBhvr>
                                      <p:to>
                                        <p:strVal val="visible"/>
                                      </p:to>
                                    </p:set>
                                    <p:animEffect transition="in" filter="fade">
                                      <p:cBhvr>
                                        <p:cTn id="23" dur="500"/>
                                        <p:tgtEl>
                                          <p:spTgt spid="3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1"/>
                                        </p:tgtEl>
                                        <p:attrNameLst>
                                          <p:attrName>style.visibility</p:attrName>
                                        </p:attrNameLst>
                                      </p:cBhvr>
                                      <p:to>
                                        <p:strVal val="visible"/>
                                      </p:to>
                                    </p:set>
                                    <p:animEffect transition="in" filter="fade">
                                      <p:cBhvr>
                                        <p:cTn id="28" dur="500"/>
                                        <p:tgtEl>
                                          <p:spTgt spid="431"/>
                                        </p:tgtEl>
                                      </p:cBhvr>
                                    </p:animEffect>
                                  </p:childTnLst>
                                </p:cTn>
                              </p:par>
                              <p:par>
                                <p:cTn id="29" presetID="10" presetClass="entr" presetSubtype="0" fill="hold" nodeType="withEffect">
                                  <p:stCondLst>
                                    <p:cond delay="0"/>
                                  </p:stCondLst>
                                  <p:childTnLst>
                                    <p:set>
                                      <p:cBhvr>
                                        <p:cTn id="30" dur="1" fill="hold">
                                          <p:stCondLst>
                                            <p:cond delay="0"/>
                                          </p:stCondLst>
                                        </p:cTn>
                                        <p:tgtEl>
                                          <p:spTgt spid="430"/>
                                        </p:tgtEl>
                                        <p:attrNameLst>
                                          <p:attrName>style.visibility</p:attrName>
                                        </p:attrNameLst>
                                      </p:cBhvr>
                                      <p:to>
                                        <p:strVal val="visible"/>
                                      </p:to>
                                    </p:set>
                                    <p:animEffect transition="in" filter="fade">
                                      <p:cBhvr>
                                        <p:cTn id="31"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15FD6-2230-4BDF-AE3F-998CA244156F}"/>
              </a:ext>
            </a:extLst>
          </p:cNvPr>
          <p:cNvSpPr>
            <a:spLocks noGrp="1"/>
          </p:cNvSpPr>
          <p:nvPr>
            <p:ph type="title"/>
          </p:nvPr>
        </p:nvSpPr>
        <p:spPr>
          <a:xfrm>
            <a:off x="6513534" y="609600"/>
            <a:ext cx="4754022" cy="1326321"/>
          </a:xfrm>
        </p:spPr>
        <p:txBody>
          <a:bodyPr>
            <a:normAutofit/>
          </a:bodyPr>
          <a:lstStyle/>
          <a:p>
            <a:r>
              <a:rPr lang="en-US" sz="1600" dirty="0"/>
              <a:t>BHP to put $20 million into world-first research partnership with Telethon Kids Institute to help Aboriginal children in WA</a:t>
            </a:r>
            <a:br>
              <a:rPr lang="en-US" sz="1600" dirty="0"/>
            </a:br>
            <a:endParaRPr lang="en-AU" sz="1600" dirty="0"/>
          </a:p>
        </p:txBody>
      </p:sp>
      <p:pic>
        <p:nvPicPr>
          <p:cNvPr id="4" name="Content Placeholder 3">
            <a:extLst>
              <a:ext uri="{FF2B5EF4-FFF2-40B4-BE49-F238E27FC236}">
                <a16:creationId xmlns:a16="http://schemas.microsoft.com/office/drawing/2014/main" id="{B8133870-1F3A-4FCE-8994-63E5964D8808}"/>
              </a:ext>
            </a:extLst>
          </p:cNvPr>
          <p:cNvPicPr>
            <a:picLocks noChangeAspect="1"/>
          </p:cNvPicPr>
          <p:nvPr/>
        </p:nvPicPr>
        <p:blipFill rotWithShape="1">
          <a:blip r:embed="rId3"/>
          <a:srcRect l="21244" r="28756"/>
          <a:stretch/>
        </p:blipFill>
        <p:spPr>
          <a:xfrm>
            <a:off x="20" y="10"/>
            <a:ext cx="6095980" cy="6857990"/>
          </a:xfrm>
          <a:prstGeom prst="rect">
            <a:avLst/>
          </a:prstGeom>
        </p:spPr>
      </p:pic>
      <p:sp>
        <p:nvSpPr>
          <p:cNvPr id="8" name="Content Placeholder 7">
            <a:extLst>
              <a:ext uri="{FF2B5EF4-FFF2-40B4-BE49-F238E27FC236}">
                <a16:creationId xmlns:a16="http://schemas.microsoft.com/office/drawing/2014/main" id="{9E4AA75E-6C2F-41D8-B67F-CE4428133829}"/>
              </a:ext>
            </a:extLst>
          </p:cNvPr>
          <p:cNvSpPr>
            <a:spLocks noGrp="1"/>
          </p:cNvSpPr>
          <p:nvPr>
            <p:ph idx="1"/>
          </p:nvPr>
        </p:nvSpPr>
        <p:spPr>
          <a:xfrm>
            <a:off x="6513534" y="1803401"/>
            <a:ext cx="4754022" cy="4588932"/>
          </a:xfrm>
        </p:spPr>
        <p:txBody>
          <a:bodyPr>
            <a:normAutofit fontScale="40000" lnSpcReduction="20000"/>
          </a:bodyPr>
          <a:lstStyle/>
          <a:p>
            <a:endParaRPr lang="en-US" dirty="0"/>
          </a:p>
          <a:p>
            <a:r>
              <a:rPr lang="en-US" sz="2800" dirty="0"/>
              <a:t>Mining giant BHP is ploughing $20 million into a world-first research partnership with the Telethon Kids Institute to help Aboriginal children in WA.</a:t>
            </a:r>
          </a:p>
          <a:p>
            <a:r>
              <a:rPr lang="en-US" sz="2800" dirty="0"/>
              <a:t>The funding will be used over five years to work directly with 1000 Aboriginal families in Perth and the Pilbara to develop an unprecedented understanding of the issues facing indigenous children and improve their lives.</a:t>
            </a:r>
          </a:p>
          <a:p>
            <a:r>
              <a:rPr lang="en-US" sz="2800" dirty="0"/>
              <a:t>The $20 million investment, which is being announced tomorrow to coincide with the start of the 52nd Telethon weekend, is the second that BHP has made to child health research in WA. </a:t>
            </a:r>
          </a:p>
          <a:p>
            <a:r>
              <a:rPr lang="en-US" sz="2800" dirty="0"/>
              <a:t>Telethon Kids Institute director Jonathan Carapetis said the funding could lead to a “seismic shift” in working with Aboriginal communities.</a:t>
            </a:r>
          </a:p>
          <a:p>
            <a:r>
              <a:rPr lang="en-US" sz="2800" dirty="0"/>
              <a:t>“Never before at this scale has a research </a:t>
            </a:r>
            <a:r>
              <a:rPr lang="en-US" sz="2800" dirty="0" err="1"/>
              <a:t>organisation</a:t>
            </a:r>
            <a:r>
              <a:rPr lang="en-US" sz="2800" dirty="0"/>
              <a:t> partnered with Aboriginal families in such a comprehensive way,” he said.</a:t>
            </a:r>
          </a:p>
          <a:p>
            <a:r>
              <a:rPr lang="en-US" sz="2800" dirty="0"/>
              <a:t>“There will be genuine partnerships with Aboriginal researchers from those communities, training them up, working with families to understand in a holistic way what their needs are, what their challenges are as well as what their strengths are.”</a:t>
            </a:r>
          </a:p>
          <a:p>
            <a:pPr marL="0" indent="0">
              <a:buNone/>
            </a:pPr>
            <a:endParaRPr lang="en-US" sz="2800" dirty="0"/>
          </a:p>
        </p:txBody>
      </p:sp>
      <p:cxnSp>
        <p:nvCxnSpPr>
          <p:cNvPr id="11" name="Straight Connector 10">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02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6BC0-360E-4D2C-9F9E-98CFCD6EA48C}"/>
              </a:ext>
            </a:extLst>
          </p:cNvPr>
          <p:cNvSpPr>
            <a:spLocks noGrp="1"/>
          </p:cNvSpPr>
          <p:nvPr>
            <p:ph type="title"/>
          </p:nvPr>
        </p:nvSpPr>
        <p:spPr>
          <a:xfrm>
            <a:off x="865669" y="2486528"/>
            <a:ext cx="10353761" cy="1326321"/>
          </a:xfrm>
        </p:spPr>
        <p:txBody>
          <a:bodyPr/>
          <a:lstStyle/>
          <a:p>
            <a:r>
              <a:rPr lang="en-US" dirty="0"/>
              <a:t>Thank You </a:t>
            </a:r>
            <a:endParaRPr lang="en-AU" dirty="0"/>
          </a:p>
        </p:txBody>
      </p:sp>
    </p:spTree>
    <p:extLst>
      <p:ext uri="{BB962C8B-B14F-4D97-AF65-F5344CB8AC3E}">
        <p14:creationId xmlns:p14="http://schemas.microsoft.com/office/powerpoint/2010/main" val="412108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8937-11D7-4F3B-8FB7-544D4CC466FD}"/>
              </a:ext>
            </a:extLst>
          </p:cNvPr>
          <p:cNvSpPr>
            <a:spLocks noGrp="1"/>
          </p:cNvSpPr>
          <p:nvPr>
            <p:ph type="title"/>
          </p:nvPr>
        </p:nvSpPr>
        <p:spPr>
          <a:xfrm>
            <a:off x="867075" y="2540434"/>
            <a:ext cx="10515600" cy="1325563"/>
          </a:xfrm>
        </p:spPr>
        <p:txBody>
          <a:bodyPr/>
          <a:lstStyle/>
          <a:p>
            <a:pPr algn="ctr"/>
            <a:r>
              <a:rPr lang="en-US" b="1" dirty="0"/>
              <a:t>Joining The Dots – Staying Connected - Relationships</a:t>
            </a:r>
            <a:endParaRPr lang="en-AU" b="1" dirty="0"/>
          </a:p>
        </p:txBody>
      </p:sp>
    </p:spTree>
    <p:extLst>
      <p:ext uri="{BB962C8B-B14F-4D97-AF65-F5344CB8AC3E}">
        <p14:creationId xmlns:p14="http://schemas.microsoft.com/office/powerpoint/2010/main" val="305539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4557-5C81-4139-A013-FFE38A4C6A87}"/>
              </a:ext>
            </a:extLst>
          </p:cNvPr>
          <p:cNvSpPr>
            <a:spLocks noGrp="1"/>
          </p:cNvSpPr>
          <p:nvPr>
            <p:ph type="title"/>
          </p:nvPr>
        </p:nvSpPr>
        <p:spPr>
          <a:xfrm>
            <a:off x="838200" y="2607810"/>
            <a:ext cx="10515600" cy="1325563"/>
          </a:xfrm>
        </p:spPr>
        <p:txBody>
          <a:bodyPr/>
          <a:lstStyle/>
          <a:p>
            <a:pPr algn="ctr"/>
            <a:r>
              <a:rPr lang="en-US" b="1" dirty="0"/>
              <a:t>Meaning Making – who’s meaning are you making? </a:t>
            </a:r>
            <a:endParaRPr lang="en-AU" b="1" dirty="0"/>
          </a:p>
        </p:txBody>
      </p:sp>
    </p:spTree>
    <p:extLst>
      <p:ext uri="{BB962C8B-B14F-4D97-AF65-F5344CB8AC3E}">
        <p14:creationId xmlns:p14="http://schemas.microsoft.com/office/powerpoint/2010/main" val="191042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334E-15D8-477C-9C96-2AB7584E8719}"/>
              </a:ext>
            </a:extLst>
          </p:cNvPr>
          <p:cNvSpPr>
            <a:spLocks noGrp="1"/>
          </p:cNvSpPr>
          <p:nvPr>
            <p:ph type="title"/>
          </p:nvPr>
        </p:nvSpPr>
        <p:spPr>
          <a:xfrm>
            <a:off x="838200" y="2319051"/>
            <a:ext cx="10515600" cy="1325563"/>
          </a:xfrm>
        </p:spPr>
        <p:txBody>
          <a:bodyPr/>
          <a:lstStyle/>
          <a:p>
            <a:pPr algn="ctr"/>
            <a:r>
              <a:rPr lang="en-US" b="1" dirty="0"/>
              <a:t>Broken and Busted</a:t>
            </a:r>
            <a:endParaRPr lang="en-AU" b="1" dirty="0"/>
          </a:p>
        </p:txBody>
      </p:sp>
    </p:spTree>
    <p:extLst>
      <p:ext uri="{BB962C8B-B14F-4D97-AF65-F5344CB8AC3E}">
        <p14:creationId xmlns:p14="http://schemas.microsoft.com/office/powerpoint/2010/main" val="255106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49A683-2520-4E51-91CC-4CFF468A4358}"/>
              </a:ext>
            </a:extLst>
          </p:cNvPr>
          <p:cNvSpPr/>
          <p:nvPr/>
        </p:nvSpPr>
        <p:spPr>
          <a:xfrm>
            <a:off x="3019122" y="1818490"/>
            <a:ext cx="6096000" cy="3139321"/>
          </a:xfrm>
          <a:prstGeom prst="rect">
            <a:avLst/>
          </a:prstGeom>
        </p:spPr>
        <p:txBody>
          <a:bodyPr>
            <a:spAutoFit/>
          </a:bodyPr>
          <a:lstStyle/>
          <a:p>
            <a:r>
              <a:rPr lang="en-US" b="1" dirty="0"/>
              <a:t>Child Mortality – Target: Halve the gap in mortality rates for indigenous children under five within a decade (by 2018) – Not met.</a:t>
            </a:r>
          </a:p>
          <a:p>
            <a:endParaRPr lang="en-US" b="1" dirty="0"/>
          </a:p>
          <a:p>
            <a:pPr>
              <a:buFont typeface="Arial" panose="020B0604020202020204" pitchFamily="34" charset="0"/>
              <a:buChar char="•"/>
            </a:pPr>
            <a:r>
              <a:rPr lang="en-US" dirty="0"/>
              <a:t>in 2018, the indigenous child mortality rate was 141 per 100,000 —twice the rate for non-indigenous children (67 per 100,000)</a:t>
            </a:r>
          </a:p>
          <a:p>
            <a:pPr>
              <a:buFont typeface="Arial" panose="020B0604020202020204" pitchFamily="34" charset="0"/>
              <a:buChar char="•"/>
            </a:pPr>
            <a:r>
              <a:rPr lang="en-US" dirty="0"/>
              <a:t>since the 2008 target baseline, the indigenous child mortality rate has improved slightly, by about 7 per cent. But the mortality rate for non-indigenous children has improved at a faster rate and so the gap has widened.</a:t>
            </a:r>
          </a:p>
        </p:txBody>
      </p:sp>
    </p:spTree>
    <p:extLst>
      <p:ext uri="{BB962C8B-B14F-4D97-AF65-F5344CB8AC3E}">
        <p14:creationId xmlns:p14="http://schemas.microsoft.com/office/powerpoint/2010/main" val="178843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01B947-2385-4AE5-8B7C-86DF04ED4AB9}"/>
              </a:ext>
            </a:extLst>
          </p:cNvPr>
          <p:cNvSpPr/>
          <p:nvPr/>
        </p:nvSpPr>
        <p:spPr>
          <a:xfrm>
            <a:off x="3048000" y="1443841"/>
            <a:ext cx="6096000" cy="4247317"/>
          </a:xfrm>
          <a:prstGeom prst="rect">
            <a:avLst/>
          </a:prstGeom>
        </p:spPr>
        <p:txBody>
          <a:bodyPr>
            <a:spAutoFit/>
          </a:bodyPr>
          <a:lstStyle/>
          <a:p>
            <a:r>
              <a:rPr lang="en-US" b="1" dirty="0"/>
              <a:t>Early Childhood Education – Target: 95 per cent of all indigenous four-year-</a:t>
            </a:r>
            <a:r>
              <a:rPr lang="en-US" b="1" dirty="0" err="1"/>
              <a:t>olds</a:t>
            </a:r>
            <a:r>
              <a:rPr lang="en-US" b="1" dirty="0"/>
              <a:t> enrolled in early childhood education (by 2025) – On track.</a:t>
            </a:r>
          </a:p>
          <a:p>
            <a:endParaRPr lang="en-US" b="1" dirty="0"/>
          </a:p>
          <a:p>
            <a:pPr>
              <a:buFont typeface="Arial" panose="020B0604020202020204" pitchFamily="34" charset="0"/>
              <a:buChar char="•"/>
            </a:pPr>
            <a:r>
              <a:rPr lang="en-US" dirty="0"/>
              <a:t>in 2018, 86.4 per cent of indigenous four-year-</a:t>
            </a:r>
            <a:r>
              <a:rPr lang="en-US" dirty="0" err="1"/>
              <a:t>olds</a:t>
            </a:r>
            <a:r>
              <a:rPr lang="en-US" dirty="0"/>
              <a:t> were enrolled in early childhood education compared with 91.3 per cent of non-Indigenous children</a:t>
            </a:r>
          </a:p>
          <a:p>
            <a:pPr>
              <a:buFont typeface="Arial" panose="020B0604020202020204" pitchFamily="34" charset="0"/>
              <a:buChar char="•"/>
            </a:pPr>
            <a:r>
              <a:rPr lang="en-US" dirty="0"/>
              <a:t>between 2016 and 2018, the proportion of indigenous children enrolled in early childhood education increased by almost 10 percentage points. There was a slight decline of less than one percentage point for non-indigenous children</a:t>
            </a:r>
          </a:p>
          <a:p>
            <a:pPr>
              <a:buFont typeface="Arial" panose="020B0604020202020204" pitchFamily="34" charset="0"/>
              <a:buChar char="•"/>
            </a:pPr>
            <a:r>
              <a:rPr lang="en-US" dirty="0"/>
              <a:t>the attendance rate for indigenous children was highest in inner-regional areas (96.6 per cent), almost 17 percentage points higher than the lowest attendance rate in very remote areas (79.7 per cent).</a:t>
            </a:r>
          </a:p>
        </p:txBody>
      </p:sp>
    </p:spTree>
    <p:extLst>
      <p:ext uri="{BB962C8B-B14F-4D97-AF65-F5344CB8AC3E}">
        <p14:creationId xmlns:p14="http://schemas.microsoft.com/office/powerpoint/2010/main" val="147213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681721-91DE-41FE-BB6F-6BED72C49B1E}"/>
              </a:ext>
            </a:extLst>
          </p:cNvPr>
          <p:cNvSpPr/>
          <p:nvPr/>
        </p:nvSpPr>
        <p:spPr>
          <a:xfrm>
            <a:off x="3048000" y="1028343"/>
            <a:ext cx="6096000" cy="5078313"/>
          </a:xfrm>
          <a:prstGeom prst="rect">
            <a:avLst/>
          </a:prstGeom>
        </p:spPr>
        <p:txBody>
          <a:bodyPr>
            <a:spAutoFit/>
          </a:bodyPr>
          <a:lstStyle/>
          <a:p>
            <a:r>
              <a:rPr lang="en-US" b="1" dirty="0"/>
              <a:t>School Attendance – Target: Close the gap between indigenous and non-indigenous school attendance within five years (by 2018) – Not met.</a:t>
            </a:r>
          </a:p>
          <a:p>
            <a:endParaRPr lang="en-US" b="1" dirty="0"/>
          </a:p>
          <a:p>
            <a:pPr>
              <a:buFont typeface="Arial" panose="020B0604020202020204" pitchFamily="34" charset="0"/>
              <a:buChar char="•"/>
            </a:pPr>
            <a:r>
              <a:rPr lang="en-US" dirty="0"/>
              <a:t>the majority of indigenous students attended school for an average of just over four days a week in 2019. These students mostly lived in major cities and regional areas</a:t>
            </a:r>
          </a:p>
          <a:p>
            <a:pPr>
              <a:buFont typeface="Arial" panose="020B0604020202020204" pitchFamily="34" charset="0"/>
              <a:buChar char="•"/>
            </a:pPr>
            <a:r>
              <a:rPr lang="en-US" dirty="0"/>
              <a:t>school attendance rates for Indigenous students have not improved over the past five years. Attendance rates for indigenous students remain lower than for non-indigenous students (around 82 per cent compared to 92 per cent in 2019)</a:t>
            </a:r>
          </a:p>
          <a:p>
            <a:pPr>
              <a:buFont typeface="Arial" panose="020B0604020202020204" pitchFamily="34" charset="0"/>
              <a:buChar char="•"/>
            </a:pPr>
            <a:r>
              <a:rPr lang="en-US" dirty="0"/>
              <a:t>gaps in attendance are evident for indigenous children as a group from the first year of schooling, and the gap widens during secondary school. In 2019, the attendance rate for indigenous primary school students was 85 per cent -— a gap of about nine percentage points. By Year 10, indigenous students attend school 72 per cent of the time on average — a gap of about 17 percentage points.</a:t>
            </a:r>
          </a:p>
        </p:txBody>
      </p:sp>
    </p:spTree>
    <p:extLst>
      <p:ext uri="{BB962C8B-B14F-4D97-AF65-F5344CB8AC3E}">
        <p14:creationId xmlns:p14="http://schemas.microsoft.com/office/powerpoint/2010/main" val="379627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8B01AB-4B69-4909-8301-F854E5044A76}"/>
              </a:ext>
            </a:extLst>
          </p:cNvPr>
          <p:cNvSpPr/>
          <p:nvPr/>
        </p:nvSpPr>
        <p:spPr>
          <a:xfrm>
            <a:off x="3048000" y="1166843"/>
            <a:ext cx="6096000" cy="4801314"/>
          </a:xfrm>
          <a:prstGeom prst="rect">
            <a:avLst/>
          </a:prstGeom>
        </p:spPr>
        <p:txBody>
          <a:bodyPr>
            <a:spAutoFit/>
          </a:bodyPr>
          <a:lstStyle/>
          <a:p>
            <a:r>
              <a:rPr lang="en-US" b="1" dirty="0"/>
              <a:t>Literacy and Numeracy – Target: Halve the gap for indigenous children in reading, writing and numeracy within a decade (by 2018) – Not met but improvements.</a:t>
            </a:r>
          </a:p>
          <a:p>
            <a:endParaRPr lang="en-US" dirty="0"/>
          </a:p>
          <a:p>
            <a:pPr>
              <a:buFont typeface="Arial" panose="020B0604020202020204" pitchFamily="34" charset="0"/>
              <a:buChar char="•"/>
            </a:pPr>
            <a:r>
              <a:rPr lang="en-US" dirty="0"/>
              <a:t>at the national level, the share of indigenous students at or above national minimum standards in reading and numeracy has improved over the decade to 2018. The gap has narrowed across all year levels by between three and 11 percentage points</a:t>
            </a:r>
          </a:p>
          <a:p>
            <a:pPr>
              <a:buFont typeface="Arial" panose="020B0604020202020204" pitchFamily="34" charset="0"/>
              <a:buChar char="•"/>
            </a:pPr>
            <a:r>
              <a:rPr lang="en-US" dirty="0"/>
              <a:t>despite these improvements, in 2018 about one in four Indigenous students in years 5, 7 and 9, and one in five in year 3, remained below national minimum standards in reading. Between 17 to 19 per cent of indigenous students were below the national minimum standards in numeracy</a:t>
            </a:r>
          </a:p>
          <a:p>
            <a:pPr>
              <a:buFont typeface="Arial" panose="020B0604020202020204" pitchFamily="34" charset="0"/>
              <a:buChar char="•"/>
            </a:pPr>
            <a:r>
              <a:rPr lang="en-US" dirty="0"/>
              <a:t>between 2008 and 2018, the share of year 3 students exceeding national minimum standards in reading increased by about 20 percentage points.</a:t>
            </a:r>
          </a:p>
        </p:txBody>
      </p:sp>
    </p:spTree>
    <p:extLst>
      <p:ext uri="{BB962C8B-B14F-4D97-AF65-F5344CB8AC3E}">
        <p14:creationId xmlns:p14="http://schemas.microsoft.com/office/powerpoint/2010/main" val="35586139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DividendVTI">
  <a:themeElements>
    <a:clrScheme name="">
      <a:dk1>
        <a:srgbClr val="000000"/>
      </a:dk1>
      <a:lt1>
        <a:srgbClr val="FFFFFF"/>
      </a:lt1>
      <a:dk2>
        <a:srgbClr val="412624"/>
      </a:dk2>
      <a:lt2>
        <a:srgbClr val="E2E3E8"/>
      </a:lt2>
      <a:accent1>
        <a:srgbClr val="BC9E21"/>
      </a:accent1>
      <a:accent2>
        <a:srgbClr val="D56117"/>
      </a:accent2>
      <a:accent3>
        <a:srgbClr val="E7292E"/>
      </a:accent3>
      <a:accent4>
        <a:srgbClr val="D5176B"/>
      </a:accent4>
      <a:accent5>
        <a:srgbClr val="E729CC"/>
      </a:accent5>
      <a:accent6>
        <a:srgbClr val="A017D5"/>
      </a:accent6>
      <a:hlink>
        <a:srgbClr val="5B70C8"/>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234</TotalTime>
  <Words>1595</Words>
  <Application>Microsoft Office PowerPoint</Application>
  <PresentationFormat>Widescreen</PresentationFormat>
  <Paragraphs>86</Paragraphs>
  <Slides>28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Arial</vt:lpstr>
      <vt:lpstr>Avenir Next Medium</vt:lpstr>
      <vt:lpstr>Bookman Old Style</vt:lpstr>
      <vt:lpstr>Calibri</vt:lpstr>
      <vt:lpstr>Calibri Light</vt:lpstr>
      <vt:lpstr>Century Schoolbook</vt:lpstr>
      <vt:lpstr>Franklin Gothic Book</vt:lpstr>
      <vt:lpstr>Helvetica</vt:lpstr>
      <vt:lpstr>Rockwell</vt:lpstr>
      <vt:lpstr>Wingdings 2</vt:lpstr>
      <vt:lpstr>Office Theme</vt:lpstr>
      <vt:lpstr>Damask</vt:lpstr>
      <vt:lpstr>DividendVTI</vt:lpstr>
      <vt:lpstr>Aboriginal health and disability and the strategic plan</vt:lpstr>
      <vt:lpstr>PowerPoint Presentation</vt:lpstr>
      <vt:lpstr>Joining The Dots – Staying Connected - Relationships</vt:lpstr>
      <vt:lpstr>Meaning Making – who’s meaning are you making? </vt:lpstr>
      <vt:lpstr>Broken and Busted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What If….?</vt:lpstr>
      <vt:lpstr>But What If These Were Measures Of Resilience? Measures Of Strength?   When the Evidence Says These Measures Should Have Flat Lined Given The Government Policies that Have and Still Pull at the Strength of Aboriginal People, Culture and Families? </vt:lpstr>
      <vt:lpstr>Telling the Story Big then Small and Then Big Again</vt:lpstr>
      <vt:lpstr>Developing Research Methodologies that Are As Sophisticated as the Worlds and Culture that Our Families Live in</vt:lpstr>
      <vt:lpstr>The Non-Negotiable Need for Aboriginal Voice </vt:lpstr>
      <vt:lpstr>Swimming the River – Ian Trust  (The Wunan Foundation)</vt:lpstr>
      <vt:lpstr>Aboriginal Health 1,000 Families Grand Challenge</vt:lpstr>
      <vt:lpstr>Aim and purpose </vt:lpstr>
      <vt:lpstr>Vision for Aboriginal and Torres Strait Islander Health and Wellbeing  </vt:lpstr>
      <vt:lpstr>Our Ultimate Key Performance Indicator</vt:lpstr>
      <vt:lpstr>PowerPoint Presentation</vt:lpstr>
      <vt:lpstr>PowerPoint Presentation</vt:lpstr>
      <vt:lpstr>PowerPoint Presentation</vt:lpstr>
      <vt:lpstr>BHP to put $20 million into world-first research partnership with Telethon Kids Institute to help Aboriginal children in WA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Pearson</dc:creator>
  <cp:lastModifiedBy>Glenn Pearson</cp:lastModifiedBy>
  <cp:revision>11</cp:revision>
  <dcterms:created xsi:type="dcterms:W3CDTF">2020-02-12T12:18:20Z</dcterms:created>
  <dcterms:modified xsi:type="dcterms:W3CDTF">2020-02-12T22:57:55Z</dcterms:modified>
</cp:coreProperties>
</file>